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2"/>
    <p:restoredTop sz="94280"/>
  </p:normalViewPr>
  <p:slideViewPr>
    <p:cSldViewPr snapToObjects="1">
      <p:cViewPr>
        <p:scale>
          <a:sx n="90" d="100"/>
          <a:sy n="90" d="100"/>
        </p:scale>
        <p:origin x="-1291" y="10"/>
      </p:cViewPr>
      <p:guideLst>
        <p:guide orient="horz" pos="2159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/>
          <p:nvPr/>
        </p:nvSpPr>
        <p:spPr>
          <a:xfrm rot="1675461">
            <a:off x="7710914" y="4465880"/>
            <a:ext cx="1974688" cy="2262303"/>
          </a:xfrm>
          <a:custGeom>
            <a:avLst/>
            <a:gdLst>
              <a:gd name="connsiteX0" fmla="*/ 2239997 w 2438400"/>
              <a:gd name="connsiteY0" fmla="*/ 1885851 h 2438400"/>
              <a:gd name="connsiteX1" fmla="*/ 753688 w 2438400"/>
              <a:gd name="connsiteY1" fmla="*/ 2346031 h 2438400"/>
              <a:gd name="connsiteX2" fmla="*/ 25529 w 2438400"/>
              <a:gd name="connsiteY2" fmla="*/ 971016 h 2438400"/>
              <a:gd name="connsiteX3" fmla="*/ 1241425 w 2438400"/>
              <a:gd name="connsiteY3" fmla="*/ 203 h 2438400"/>
              <a:gd name="connsiteX4" fmla="*/ 2239997 w 2438400"/>
              <a:gd name="connsiteY4" fmla="*/ 1885851 h 2438400"/>
              <a:gd name="connsiteX0" fmla="*/ 2202582 w 2202582"/>
              <a:gd name="connsiteY0" fmla="*/ 1896331 h 2509981"/>
              <a:gd name="connsiteX1" fmla="*/ 716273 w 2202582"/>
              <a:gd name="connsiteY1" fmla="*/ 2356511 h 2509981"/>
              <a:gd name="connsiteX2" fmla="*/ 119298 w 2202582"/>
              <a:gd name="connsiteY2" fmla="*/ 975512 h 2509981"/>
              <a:gd name="connsiteX3" fmla="*/ 1204010 w 2202582"/>
              <a:gd name="connsiteY3" fmla="*/ 10683 h 2509981"/>
              <a:gd name="connsiteX4" fmla="*/ 2202582 w 2202582"/>
              <a:gd name="connsiteY4" fmla="*/ 1896331 h 2509981"/>
              <a:gd name="connsiteX0" fmla="*/ 2149914 w 2149914"/>
              <a:gd name="connsiteY0" fmla="*/ 1896331 h 2387008"/>
              <a:gd name="connsiteX1" fmla="*/ 751562 w 2149914"/>
              <a:gd name="connsiteY1" fmla="*/ 2207311 h 2387008"/>
              <a:gd name="connsiteX2" fmla="*/ 66630 w 2149914"/>
              <a:gd name="connsiteY2" fmla="*/ 975512 h 2387008"/>
              <a:gd name="connsiteX3" fmla="*/ 1151342 w 2149914"/>
              <a:gd name="connsiteY3" fmla="*/ 10683 h 2387008"/>
              <a:gd name="connsiteX4" fmla="*/ 2149914 w 2149914"/>
              <a:gd name="connsiteY4" fmla="*/ 1896331 h 238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9914" h="2387008">
                <a:moveTo>
                  <a:pt x="2149914" y="1896331"/>
                </a:moveTo>
                <a:cubicBezTo>
                  <a:pt x="1829468" y="2387008"/>
                  <a:pt x="1098776" y="2360781"/>
                  <a:pt x="751562" y="2207311"/>
                </a:cubicBezTo>
                <a:cubicBezTo>
                  <a:pt x="404348" y="2053841"/>
                  <a:pt x="0" y="1341617"/>
                  <a:pt x="66630" y="975512"/>
                </a:cubicBezTo>
                <a:cubicBezTo>
                  <a:pt x="133260" y="609407"/>
                  <a:pt x="565393" y="0"/>
                  <a:pt x="1151342" y="10683"/>
                </a:cubicBezTo>
                <a:lnTo>
                  <a:pt x="2149914" y="1896331"/>
                </a:lnTo>
              </a:path>
            </a:pathLst>
          </a:custGeom>
          <a:gradFill>
            <a:gsLst>
              <a:gs pos="0">
                <a:schemeClr val="tx2">
                  <a:lumMod val="20000"/>
                  <a:lumOff val="80000"/>
                  <a:alpha val="26000"/>
                </a:schemeClr>
              </a:gs>
              <a:gs pos="100000">
                <a:schemeClr val="tx2">
                  <a:lumMod val="60000"/>
                  <a:lumOff val="40000"/>
                  <a:alpha val="53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 rot="6944462" flipH="1">
            <a:off x="7661166" y="3802848"/>
            <a:ext cx="1195084" cy="1389434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  <a:gd name="connsiteX0" fmla="*/ 16669 w 802483"/>
              <a:gd name="connsiteY0" fmla="*/ 458787 h 874313"/>
              <a:gd name="connsiteX1" fmla="*/ 74380 w 802483"/>
              <a:gd name="connsiteY1" fmla="*/ 135498 h 874313"/>
              <a:gd name="connsiteX2" fmla="*/ 397670 w 802483"/>
              <a:gd name="connsiteY2" fmla="*/ 1588 h 874313"/>
              <a:gd name="connsiteX3" fmla="*/ 687622 w 802483"/>
              <a:gd name="connsiteY3" fmla="*/ 145024 h 874313"/>
              <a:gd name="connsiteX4" fmla="*/ 802482 w 802483"/>
              <a:gd name="connsiteY4" fmla="*/ 442120 h 874313"/>
              <a:gd name="connsiteX5" fmla="*/ 667232 w 802483"/>
              <a:gd name="connsiteY5" fmla="*/ 738237 h 874313"/>
              <a:gd name="connsiteX6" fmla="*/ 402432 w 802483"/>
              <a:gd name="connsiteY6" fmla="*/ 868364 h 874313"/>
              <a:gd name="connsiteX7" fmla="*/ 130375 w 802483"/>
              <a:gd name="connsiteY7" fmla="*/ 773933 h 874313"/>
              <a:gd name="connsiteX8" fmla="*/ 1 w 802483"/>
              <a:gd name="connsiteY8" fmla="*/ 582614 h 874313"/>
              <a:gd name="connsiteX9" fmla="*/ 16669 w 802483"/>
              <a:gd name="connsiteY9" fmla="*/ 458787 h 874313"/>
              <a:gd name="connsiteX0" fmla="*/ 5789 w 791603"/>
              <a:gd name="connsiteY0" fmla="*/ 458787 h 874313"/>
              <a:gd name="connsiteX1" fmla="*/ 63500 w 791603"/>
              <a:gd name="connsiteY1" fmla="*/ 135498 h 874313"/>
              <a:gd name="connsiteX2" fmla="*/ 386790 w 791603"/>
              <a:gd name="connsiteY2" fmla="*/ 1588 h 874313"/>
              <a:gd name="connsiteX3" fmla="*/ 676742 w 791603"/>
              <a:gd name="connsiteY3" fmla="*/ 145024 h 874313"/>
              <a:gd name="connsiteX4" fmla="*/ 791602 w 791603"/>
              <a:gd name="connsiteY4" fmla="*/ 442120 h 874313"/>
              <a:gd name="connsiteX5" fmla="*/ 656352 w 791603"/>
              <a:gd name="connsiteY5" fmla="*/ 738237 h 874313"/>
              <a:gd name="connsiteX6" fmla="*/ 391552 w 791603"/>
              <a:gd name="connsiteY6" fmla="*/ 868364 h 874313"/>
              <a:gd name="connsiteX7" fmla="*/ 119495 w 791603"/>
              <a:gd name="connsiteY7" fmla="*/ 773933 h 874313"/>
              <a:gd name="connsiteX8" fmla="*/ 40297 w 791603"/>
              <a:gd name="connsiteY8" fmla="*/ 567547 h 874313"/>
              <a:gd name="connsiteX9" fmla="*/ 5789 w 791603"/>
              <a:gd name="connsiteY9" fmla="*/ 458787 h 874313"/>
              <a:gd name="connsiteX0" fmla="*/ 39387 w 784884"/>
              <a:gd name="connsiteY0" fmla="*/ 369060 h 874313"/>
              <a:gd name="connsiteX1" fmla="*/ 56781 w 784884"/>
              <a:gd name="connsiteY1" fmla="*/ 135498 h 874313"/>
              <a:gd name="connsiteX2" fmla="*/ 380071 w 784884"/>
              <a:gd name="connsiteY2" fmla="*/ 1588 h 874313"/>
              <a:gd name="connsiteX3" fmla="*/ 670023 w 784884"/>
              <a:gd name="connsiteY3" fmla="*/ 145024 h 874313"/>
              <a:gd name="connsiteX4" fmla="*/ 784883 w 784884"/>
              <a:gd name="connsiteY4" fmla="*/ 442120 h 874313"/>
              <a:gd name="connsiteX5" fmla="*/ 649633 w 784884"/>
              <a:gd name="connsiteY5" fmla="*/ 738237 h 874313"/>
              <a:gd name="connsiteX6" fmla="*/ 384833 w 784884"/>
              <a:gd name="connsiteY6" fmla="*/ 868364 h 874313"/>
              <a:gd name="connsiteX7" fmla="*/ 112776 w 784884"/>
              <a:gd name="connsiteY7" fmla="*/ 773933 h 874313"/>
              <a:gd name="connsiteX8" fmla="*/ 33578 w 784884"/>
              <a:gd name="connsiteY8" fmla="*/ 567547 h 874313"/>
              <a:gd name="connsiteX9" fmla="*/ 39387 w 784884"/>
              <a:gd name="connsiteY9" fmla="*/ 369060 h 874313"/>
              <a:gd name="connsiteX0" fmla="*/ 5810 w 751307"/>
              <a:gd name="connsiteY0" fmla="*/ 368237 h 873490"/>
              <a:gd name="connsiteX1" fmla="*/ 135805 w 751307"/>
              <a:gd name="connsiteY1" fmla="*/ 148794 h 873490"/>
              <a:gd name="connsiteX2" fmla="*/ 346494 w 751307"/>
              <a:gd name="connsiteY2" fmla="*/ 765 h 873490"/>
              <a:gd name="connsiteX3" fmla="*/ 636446 w 751307"/>
              <a:gd name="connsiteY3" fmla="*/ 144201 h 873490"/>
              <a:gd name="connsiteX4" fmla="*/ 751306 w 751307"/>
              <a:gd name="connsiteY4" fmla="*/ 441297 h 873490"/>
              <a:gd name="connsiteX5" fmla="*/ 616056 w 751307"/>
              <a:gd name="connsiteY5" fmla="*/ 737414 h 873490"/>
              <a:gd name="connsiteX6" fmla="*/ 351256 w 751307"/>
              <a:gd name="connsiteY6" fmla="*/ 867541 h 873490"/>
              <a:gd name="connsiteX7" fmla="*/ 79199 w 751307"/>
              <a:gd name="connsiteY7" fmla="*/ 773110 h 873490"/>
              <a:gd name="connsiteX8" fmla="*/ 1 w 751307"/>
              <a:gd name="connsiteY8" fmla="*/ 566724 h 873490"/>
              <a:gd name="connsiteX9" fmla="*/ 5810 w 751307"/>
              <a:gd name="connsiteY9" fmla="*/ 368237 h 87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1307" h="873490">
                <a:moveTo>
                  <a:pt x="5810" y="368237"/>
                </a:moveTo>
                <a:cubicBezTo>
                  <a:pt x="5810" y="246980"/>
                  <a:pt x="79024" y="210039"/>
                  <a:pt x="135805" y="148794"/>
                </a:cubicBezTo>
                <a:cubicBezTo>
                  <a:pt x="192586" y="87549"/>
                  <a:pt x="263054" y="1530"/>
                  <a:pt x="346494" y="765"/>
                </a:cubicBezTo>
                <a:cubicBezTo>
                  <a:pt x="429934" y="0"/>
                  <a:pt x="568977" y="70779"/>
                  <a:pt x="636446" y="144201"/>
                </a:cubicBezTo>
                <a:cubicBezTo>
                  <a:pt x="703915" y="217623"/>
                  <a:pt x="751307" y="320040"/>
                  <a:pt x="751306" y="441297"/>
                </a:cubicBezTo>
                <a:cubicBezTo>
                  <a:pt x="751306" y="562554"/>
                  <a:pt x="682731" y="666373"/>
                  <a:pt x="616056" y="737414"/>
                </a:cubicBezTo>
                <a:cubicBezTo>
                  <a:pt x="549381" y="808455"/>
                  <a:pt x="440732" y="861592"/>
                  <a:pt x="351256" y="867541"/>
                </a:cubicBezTo>
                <a:cubicBezTo>
                  <a:pt x="261780" y="873490"/>
                  <a:pt x="137741" y="823246"/>
                  <a:pt x="79199" y="773110"/>
                </a:cubicBezTo>
                <a:cubicBezTo>
                  <a:pt x="20657" y="722974"/>
                  <a:pt x="0" y="687981"/>
                  <a:pt x="1" y="566724"/>
                </a:cubicBezTo>
                <a:cubicBezTo>
                  <a:pt x="1" y="566723"/>
                  <a:pt x="5810" y="368238"/>
                  <a:pt x="5810" y="368237"/>
                </a:cubicBezTo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자유형 16"/>
          <p:cNvSpPr/>
          <p:nvPr/>
        </p:nvSpPr>
        <p:spPr>
          <a:xfrm>
            <a:off x="-95242" y="-9778"/>
            <a:ext cx="3186001" cy="2981578"/>
          </a:xfrm>
          <a:custGeom>
            <a:avLst/>
            <a:gdLst>
              <a:gd name="connsiteX0" fmla="*/ 0 w 3454400"/>
              <a:gd name="connsiteY0" fmla="*/ 1727200 h 3454400"/>
              <a:gd name="connsiteX1" fmla="*/ 505887 w 3454400"/>
              <a:gd name="connsiteY1" fmla="*/ 505885 h 3454400"/>
              <a:gd name="connsiteX2" fmla="*/ 1727203 w 3454400"/>
              <a:gd name="connsiteY2" fmla="*/ 2 h 3454400"/>
              <a:gd name="connsiteX3" fmla="*/ 2948518 w 3454400"/>
              <a:gd name="connsiteY3" fmla="*/ 505889 h 3454400"/>
              <a:gd name="connsiteX4" fmla="*/ 3454401 w 3454400"/>
              <a:gd name="connsiteY4" fmla="*/ 1727205 h 3454400"/>
              <a:gd name="connsiteX5" fmla="*/ 2948515 w 3454400"/>
              <a:gd name="connsiteY5" fmla="*/ 2948520 h 3454400"/>
              <a:gd name="connsiteX6" fmla="*/ 1727200 w 3454400"/>
              <a:gd name="connsiteY6" fmla="*/ 3454405 h 3454400"/>
              <a:gd name="connsiteX7" fmla="*/ 505885 w 3454400"/>
              <a:gd name="connsiteY7" fmla="*/ 2948519 h 3454400"/>
              <a:gd name="connsiteX8" fmla="*/ 1 w 3454400"/>
              <a:gd name="connsiteY8" fmla="*/ 1727203 h 3454400"/>
              <a:gd name="connsiteX9" fmla="*/ 0 w 3454400"/>
              <a:gd name="connsiteY9" fmla="*/ 1727200 h 3454400"/>
              <a:gd name="connsiteX0" fmla="*/ 0 w 3454402"/>
              <a:gd name="connsiteY0" fmla="*/ 1727199 h 3503915"/>
              <a:gd name="connsiteX1" fmla="*/ 505887 w 3454402"/>
              <a:gd name="connsiteY1" fmla="*/ 505884 h 3503915"/>
              <a:gd name="connsiteX2" fmla="*/ 1727203 w 3454402"/>
              <a:gd name="connsiteY2" fmla="*/ 1 h 3503915"/>
              <a:gd name="connsiteX3" fmla="*/ 2948518 w 3454402"/>
              <a:gd name="connsiteY3" fmla="*/ 505888 h 3503915"/>
              <a:gd name="connsiteX4" fmla="*/ 3454401 w 3454402"/>
              <a:gd name="connsiteY4" fmla="*/ 1727204 h 3503915"/>
              <a:gd name="connsiteX5" fmla="*/ 2948515 w 3454402"/>
              <a:gd name="connsiteY5" fmla="*/ 2948519 h 3503915"/>
              <a:gd name="connsiteX6" fmla="*/ 1727200 w 3454402"/>
              <a:gd name="connsiteY6" fmla="*/ 3454404 h 3503915"/>
              <a:gd name="connsiteX7" fmla="*/ 879375 w 3454402"/>
              <a:gd name="connsiteY7" fmla="*/ 3245584 h 3503915"/>
              <a:gd name="connsiteX8" fmla="*/ 505885 w 3454402"/>
              <a:gd name="connsiteY8" fmla="*/ 2948518 h 3503915"/>
              <a:gd name="connsiteX9" fmla="*/ 1 w 3454402"/>
              <a:gd name="connsiteY9" fmla="*/ 1727202 h 3503915"/>
              <a:gd name="connsiteX10" fmla="*/ 0 w 3454402"/>
              <a:gd name="connsiteY10" fmla="*/ 1727199 h 3503915"/>
              <a:gd name="connsiteX0" fmla="*/ 0 w 3512201"/>
              <a:gd name="connsiteY0" fmla="*/ 1727199 h 3503915"/>
              <a:gd name="connsiteX1" fmla="*/ 505887 w 3512201"/>
              <a:gd name="connsiteY1" fmla="*/ 505884 h 3503915"/>
              <a:gd name="connsiteX2" fmla="*/ 1727203 w 3512201"/>
              <a:gd name="connsiteY2" fmla="*/ 1 h 3503915"/>
              <a:gd name="connsiteX3" fmla="*/ 2948518 w 3512201"/>
              <a:gd name="connsiteY3" fmla="*/ 505888 h 3503915"/>
              <a:gd name="connsiteX4" fmla="*/ 3295316 w 3512201"/>
              <a:gd name="connsiteY4" fmla="*/ 1041399 h 3503915"/>
              <a:gd name="connsiteX5" fmla="*/ 3454401 w 3512201"/>
              <a:gd name="connsiteY5" fmla="*/ 1727204 h 3503915"/>
              <a:gd name="connsiteX6" fmla="*/ 2948515 w 3512201"/>
              <a:gd name="connsiteY6" fmla="*/ 2948519 h 3503915"/>
              <a:gd name="connsiteX7" fmla="*/ 1727200 w 3512201"/>
              <a:gd name="connsiteY7" fmla="*/ 3454404 h 3503915"/>
              <a:gd name="connsiteX8" fmla="*/ 879375 w 3512201"/>
              <a:gd name="connsiteY8" fmla="*/ 3245584 h 3503915"/>
              <a:gd name="connsiteX9" fmla="*/ 505885 w 3512201"/>
              <a:gd name="connsiteY9" fmla="*/ 2948518 h 3503915"/>
              <a:gd name="connsiteX10" fmla="*/ 1 w 3512201"/>
              <a:gd name="connsiteY10" fmla="*/ 1727202 h 3503915"/>
              <a:gd name="connsiteX11" fmla="*/ 0 w 3512201"/>
              <a:gd name="connsiteY11" fmla="*/ 1727199 h 3503915"/>
              <a:gd name="connsiteX0" fmla="*/ 0 w 3512201"/>
              <a:gd name="connsiteY0" fmla="*/ 1727199 h 3503915"/>
              <a:gd name="connsiteX1" fmla="*/ 505887 w 3512201"/>
              <a:gd name="connsiteY1" fmla="*/ 505884 h 3503915"/>
              <a:gd name="connsiteX2" fmla="*/ 1727203 w 3512201"/>
              <a:gd name="connsiteY2" fmla="*/ 1 h 3503915"/>
              <a:gd name="connsiteX3" fmla="*/ 2948518 w 3512201"/>
              <a:gd name="connsiteY3" fmla="*/ 505888 h 3503915"/>
              <a:gd name="connsiteX4" fmla="*/ 3295316 w 3512201"/>
              <a:gd name="connsiteY4" fmla="*/ 1041399 h 3503915"/>
              <a:gd name="connsiteX5" fmla="*/ 3454401 w 3512201"/>
              <a:gd name="connsiteY5" fmla="*/ 1727204 h 3503915"/>
              <a:gd name="connsiteX6" fmla="*/ 2948515 w 3512201"/>
              <a:gd name="connsiteY6" fmla="*/ 2948519 h 3503915"/>
              <a:gd name="connsiteX7" fmla="*/ 1727200 w 3512201"/>
              <a:gd name="connsiteY7" fmla="*/ 3454404 h 3503915"/>
              <a:gd name="connsiteX8" fmla="*/ 879375 w 3512201"/>
              <a:gd name="connsiteY8" fmla="*/ 3245584 h 3503915"/>
              <a:gd name="connsiteX9" fmla="*/ 505885 w 3512201"/>
              <a:gd name="connsiteY9" fmla="*/ 2948518 h 3503915"/>
              <a:gd name="connsiteX10" fmla="*/ 1 w 3512201"/>
              <a:gd name="connsiteY10" fmla="*/ 1727202 h 3503915"/>
              <a:gd name="connsiteX11" fmla="*/ 0 w 3512201"/>
              <a:gd name="connsiteY11" fmla="*/ 1727199 h 3503915"/>
              <a:gd name="connsiteX0" fmla="*/ 0 w 3512201"/>
              <a:gd name="connsiteY0" fmla="*/ 1424867 h 3201583"/>
              <a:gd name="connsiteX1" fmla="*/ 505887 w 3512201"/>
              <a:gd name="connsiteY1" fmla="*/ 203552 h 3201583"/>
              <a:gd name="connsiteX2" fmla="*/ 2948518 w 3512201"/>
              <a:gd name="connsiteY2" fmla="*/ 203556 h 3201583"/>
              <a:gd name="connsiteX3" fmla="*/ 3295316 w 3512201"/>
              <a:gd name="connsiteY3" fmla="*/ 739067 h 3201583"/>
              <a:gd name="connsiteX4" fmla="*/ 3454401 w 3512201"/>
              <a:gd name="connsiteY4" fmla="*/ 1424872 h 3201583"/>
              <a:gd name="connsiteX5" fmla="*/ 2948515 w 3512201"/>
              <a:gd name="connsiteY5" fmla="*/ 2646187 h 3201583"/>
              <a:gd name="connsiteX6" fmla="*/ 1727200 w 3512201"/>
              <a:gd name="connsiteY6" fmla="*/ 3152072 h 3201583"/>
              <a:gd name="connsiteX7" fmla="*/ 879375 w 3512201"/>
              <a:gd name="connsiteY7" fmla="*/ 2943252 h 3201583"/>
              <a:gd name="connsiteX8" fmla="*/ 505885 w 3512201"/>
              <a:gd name="connsiteY8" fmla="*/ 2646186 h 3201583"/>
              <a:gd name="connsiteX9" fmla="*/ 1 w 3512201"/>
              <a:gd name="connsiteY9" fmla="*/ 1424870 h 3201583"/>
              <a:gd name="connsiteX10" fmla="*/ 0 w 3512201"/>
              <a:gd name="connsiteY10" fmla="*/ 1424867 h 3201583"/>
              <a:gd name="connsiteX0" fmla="*/ 0 w 3512201"/>
              <a:gd name="connsiteY0" fmla="*/ 1223268 h 2999984"/>
              <a:gd name="connsiteX1" fmla="*/ 877262 w 3512201"/>
              <a:gd name="connsiteY1" fmla="*/ 525728 h 2999984"/>
              <a:gd name="connsiteX2" fmla="*/ 2948518 w 3512201"/>
              <a:gd name="connsiteY2" fmla="*/ 1957 h 2999984"/>
              <a:gd name="connsiteX3" fmla="*/ 3295316 w 3512201"/>
              <a:gd name="connsiteY3" fmla="*/ 537468 h 2999984"/>
              <a:gd name="connsiteX4" fmla="*/ 3454401 w 3512201"/>
              <a:gd name="connsiteY4" fmla="*/ 1223273 h 2999984"/>
              <a:gd name="connsiteX5" fmla="*/ 2948515 w 3512201"/>
              <a:gd name="connsiteY5" fmla="*/ 2444588 h 2999984"/>
              <a:gd name="connsiteX6" fmla="*/ 1727200 w 3512201"/>
              <a:gd name="connsiteY6" fmla="*/ 2950473 h 2999984"/>
              <a:gd name="connsiteX7" fmla="*/ 879375 w 3512201"/>
              <a:gd name="connsiteY7" fmla="*/ 2741653 h 2999984"/>
              <a:gd name="connsiteX8" fmla="*/ 505885 w 3512201"/>
              <a:gd name="connsiteY8" fmla="*/ 2444587 h 2999984"/>
              <a:gd name="connsiteX9" fmla="*/ 1 w 3512201"/>
              <a:gd name="connsiteY9" fmla="*/ 1223271 h 2999984"/>
              <a:gd name="connsiteX10" fmla="*/ 0 w 3512201"/>
              <a:gd name="connsiteY10" fmla="*/ 1223268 h 2999984"/>
              <a:gd name="connsiteX0" fmla="*/ 0 w 3512201"/>
              <a:gd name="connsiteY0" fmla="*/ 811840 h 2588556"/>
              <a:gd name="connsiteX1" fmla="*/ 877262 w 3512201"/>
              <a:gd name="connsiteY1" fmla="*/ 114300 h 2588556"/>
              <a:gd name="connsiteX2" fmla="*/ 3295316 w 3512201"/>
              <a:gd name="connsiteY2" fmla="*/ 126040 h 2588556"/>
              <a:gd name="connsiteX3" fmla="*/ 3454401 w 3512201"/>
              <a:gd name="connsiteY3" fmla="*/ 811845 h 2588556"/>
              <a:gd name="connsiteX4" fmla="*/ 2948515 w 3512201"/>
              <a:gd name="connsiteY4" fmla="*/ 2033160 h 2588556"/>
              <a:gd name="connsiteX5" fmla="*/ 1727200 w 3512201"/>
              <a:gd name="connsiteY5" fmla="*/ 2539045 h 2588556"/>
              <a:gd name="connsiteX6" fmla="*/ 879375 w 3512201"/>
              <a:gd name="connsiteY6" fmla="*/ 2330225 h 2588556"/>
              <a:gd name="connsiteX7" fmla="*/ 505885 w 3512201"/>
              <a:gd name="connsiteY7" fmla="*/ 2033159 h 2588556"/>
              <a:gd name="connsiteX8" fmla="*/ 1 w 3512201"/>
              <a:gd name="connsiteY8" fmla="*/ 811843 h 2588556"/>
              <a:gd name="connsiteX9" fmla="*/ 0 w 3512201"/>
              <a:gd name="connsiteY9" fmla="*/ 811840 h 2588556"/>
              <a:gd name="connsiteX0" fmla="*/ 1 w 3512201"/>
              <a:gd name="connsiteY0" fmla="*/ 811843 h 2588556"/>
              <a:gd name="connsiteX1" fmla="*/ 877262 w 3512201"/>
              <a:gd name="connsiteY1" fmla="*/ 114300 h 2588556"/>
              <a:gd name="connsiteX2" fmla="*/ 3295316 w 3512201"/>
              <a:gd name="connsiteY2" fmla="*/ 126040 h 2588556"/>
              <a:gd name="connsiteX3" fmla="*/ 3454401 w 3512201"/>
              <a:gd name="connsiteY3" fmla="*/ 811845 h 2588556"/>
              <a:gd name="connsiteX4" fmla="*/ 2948515 w 3512201"/>
              <a:gd name="connsiteY4" fmla="*/ 2033160 h 2588556"/>
              <a:gd name="connsiteX5" fmla="*/ 1727200 w 3512201"/>
              <a:gd name="connsiteY5" fmla="*/ 2539045 h 2588556"/>
              <a:gd name="connsiteX6" fmla="*/ 879375 w 3512201"/>
              <a:gd name="connsiteY6" fmla="*/ 2330225 h 2588556"/>
              <a:gd name="connsiteX7" fmla="*/ 505885 w 3512201"/>
              <a:gd name="connsiteY7" fmla="*/ 2033159 h 2588556"/>
              <a:gd name="connsiteX8" fmla="*/ 1 w 3512201"/>
              <a:gd name="connsiteY8" fmla="*/ 811843 h 2588556"/>
              <a:gd name="connsiteX0" fmla="*/ 93528 w 3099844"/>
              <a:gd name="connsiteY0" fmla="*/ 2033159 h 2588556"/>
              <a:gd name="connsiteX1" fmla="*/ 464905 w 3099844"/>
              <a:gd name="connsiteY1" fmla="*/ 114300 h 2588556"/>
              <a:gd name="connsiteX2" fmla="*/ 2882959 w 3099844"/>
              <a:gd name="connsiteY2" fmla="*/ 126040 h 2588556"/>
              <a:gd name="connsiteX3" fmla="*/ 3042044 w 3099844"/>
              <a:gd name="connsiteY3" fmla="*/ 811845 h 2588556"/>
              <a:gd name="connsiteX4" fmla="*/ 2536158 w 3099844"/>
              <a:gd name="connsiteY4" fmla="*/ 2033160 h 2588556"/>
              <a:gd name="connsiteX5" fmla="*/ 1314843 w 3099844"/>
              <a:gd name="connsiteY5" fmla="*/ 2539045 h 2588556"/>
              <a:gd name="connsiteX6" fmla="*/ 467018 w 3099844"/>
              <a:gd name="connsiteY6" fmla="*/ 2330225 h 2588556"/>
              <a:gd name="connsiteX7" fmla="*/ 93528 w 3099844"/>
              <a:gd name="connsiteY7" fmla="*/ 2033159 h 2588556"/>
              <a:gd name="connsiteX0" fmla="*/ 404770 w 3037596"/>
              <a:gd name="connsiteY0" fmla="*/ 2330225 h 2588556"/>
              <a:gd name="connsiteX1" fmla="*/ 402657 w 3037596"/>
              <a:gd name="connsiteY1" fmla="*/ 114300 h 2588556"/>
              <a:gd name="connsiteX2" fmla="*/ 2820711 w 3037596"/>
              <a:gd name="connsiteY2" fmla="*/ 126040 h 2588556"/>
              <a:gd name="connsiteX3" fmla="*/ 2979796 w 3037596"/>
              <a:gd name="connsiteY3" fmla="*/ 811845 h 2588556"/>
              <a:gd name="connsiteX4" fmla="*/ 2473910 w 3037596"/>
              <a:gd name="connsiteY4" fmla="*/ 2033160 h 2588556"/>
              <a:gd name="connsiteX5" fmla="*/ 1252595 w 3037596"/>
              <a:gd name="connsiteY5" fmla="*/ 2539045 h 2588556"/>
              <a:gd name="connsiteX6" fmla="*/ 404770 w 3037596"/>
              <a:gd name="connsiteY6" fmla="*/ 2330225 h 2588556"/>
              <a:gd name="connsiteX0" fmla="*/ 404770 w 3037596"/>
              <a:gd name="connsiteY0" fmla="*/ 2330225 h 2588556"/>
              <a:gd name="connsiteX1" fmla="*/ 402657 w 3037596"/>
              <a:gd name="connsiteY1" fmla="*/ 114300 h 2588556"/>
              <a:gd name="connsiteX2" fmla="*/ 2820711 w 3037596"/>
              <a:gd name="connsiteY2" fmla="*/ 126040 h 2588556"/>
              <a:gd name="connsiteX3" fmla="*/ 2979796 w 3037596"/>
              <a:gd name="connsiteY3" fmla="*/ 811845 h 2588556"/>
              <a:gd name="connsiteX4" fmla="*/ 2473910 w 3037596"/>
              <a:gd name="connsiteY4" fmla="*/ 2033160 h 2588556"/>
              <a:gd name="connsiteX5" fmla="*/ 1252595 w 3037596"/>
              <a:gd name="connsiteY5" fmla="*/ 2539045 h 2588556"/>
              <a:gd name="connsiteX6" fmla="*/ 404770 w 3037596"/>
              <a:gd name="connsiteY6" fmla="*/ 2330225 h 2588556"/>
              <a:gd name="connsiteX0" fmla="*/ 11070 w 2643896"/>
              <a:gd name="connsiteY0" fmla="*/ 2330225 h 2588556"/>
              <a:gd name="connsiteX1" fmla="*/ 8957 w 2643896"/>
              <a:gd name="connsiteY1" fmla="*/ 114300 h 2588556"/>
              <a:gd name="connsiteX2" fmla="*/ 2427011 w 2643896"/>
              <a:gd name="connsiteY2" fmla="*/ 126040 h 2588556"/>
              <a:gd name="connsiteX3" fmla="*/ 2586096 w 2643896"/>
              <a:gd name="connsiteY3" fmla="*/ 811845 h 2588556"/>
              <a:gd name="connsiteX4" fmla="*/ 2080210 w 2643896"/>
              <a:gd name="connsiteY4" fmla="*/ 2033160 h 2588556"/>
              <a:gd name="connsiteX5" fmla="*/ 858895 w 2643896"/>
              <a:gd name="connsiteY5" fmla="*/ 2539045 h 2588556"/>
              <a:gd name="connsiteX6" fmla="*/ 11070 w 2643896"/>
              <a:gd name="connsiteY6" fmla="*/ 2330225 h 2588556"/>
              <a:gd name="connsiteX0" fmla="*/ 11070 w 2643896"/>
              <a:gd name="connsiteY0" fmla="*/ 2320442 h 2578773"/>
              <a:gd name="connsiteX1" fmla="*/ 8957 w 2643896"/>
              <a:gd name="connsiteY1" fmla="*/ 104517 h 2578773"/>
              <a:gd name="connsiteX2" fmla="*/ 2427011 w 2643896"/>
              <a:gd name="connsiteY2" fmla="*/ 116257 h 2578773"/>
              <a:gd name="connsiteX3" fmla="*/ 2586096 w 2643896"/>
              <a:gd name="connsiteY3" fmla="*/ 802062 h 2578773"/>
              <a:gd name="connsiteX4" fmla="*/ 2080210 w 2643896"/>
              <a:gd name="connsiteY4" fmla="*/ 2023377 h 2578773"/>
              <a:gd name="connsiteX5" fmla="*/ 858895 w 2643896"/>
              <a:gd name="connsiteY5" fmla="*/ 2529262 h 2578773"/>
              <a:gd name="connsiteX6" fmla="*/ 11070 w 2643896"/>
              <a:gd name="connsiteY6" fmla="*/ 2320442 h 2578773"/>
              <a:gd name="connsiteX0" fmla="*/ 11070 w 2643896"/>
              <a:gd name="connsiteY0" fmla="*/ 2215925 h 2474256"/>
              <a:gd name="connsiteX1" fmla="*/ 8957 w 2643896"/>
              <a:gd name="connsiteY1" fmla="*/ 0 h 2474256"/>
              <a:gd name="connsiteX2" fmla="*/ 2427011 w 2643896"/>
              <a:gd name="connsiteY2" fmla="*/ 11740 h 2474256"/>
              <a:gd name="connsiteX3" fmla="*/ 2586096 w 2643896"/>
              <a:gd name="connsiteY3" fmla="*/ 697545 h 2474256"/>
              <a:gd name="connsiteX4" fmla="*/ 2080210 w 2643896"/>
              <a:gd name="connsiteY4" fmla="*/ 1918860 h 2474256"/>
              <a:gd name="connsiteX5" fmla="*/ 858895 w 2643896"/>
              <a:gd name="connsiteY5" fmla="*/ 2424745 h 2474256"/>
              <a:gd name="connsiteX6" fmla="*/ 11070 w 2643896"/>
              <a:gd name="connsiteY6" fmla="*/ 2215925 h 2474256"/>
              <a:gd name="connsiteX0" fmla="*/ 11070 w 2643896"/>
              <a:gd name="connsiteY0" fmla="*/ 2215925 h 2474256"/>
              <a:gd name="connsiteX1" fmla="*/ 8957 w 2643896"/>
              <a:gd name="connsiteY1" fmla="*/ 0 h 2474256"/>
              <a:gd name="connsiteX2" fmla="*/ 2427011 w 2643896"/>
              <a:gd name="connsiteY2" fmla="*/ 11740 h 2474256"/>
              <a:gd name="connsiteX3" fmla="*/ 2586096 w 2643896"/>
              <a:gd name="connsiteY3" fmla="*/ 697545 h 2474256"/>
              <a:gd name="connsiteX4" fmla="*/ 2080210 w 2643896"/>
              <a:gd name="connsiteY4" fmla="*/ 1918860 h 2474256"/>
              <a:gd name="connsiteX5" fmla="*/ 858895 w 2643896"/>
              <a:gd name="connsiteY5" fmla="*/ 2424745 h 2474256"/>
              <a:gd name="connsiteX6" fmla="*/ 11070 w 2643896"/>
              <a:gd name="connsiteY6" fmla="*/ 2215925 h 2474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43896" h="2474256">
                <a:moveTo>
                  <a:pt x="11070" y="2215925"/>
                </a:moveTo>
                <a:cubicBezTo>
                  <a:pt x="12189" y="1417165"/>
                  <a:pt x="0" y="646764"/>
                  <a:pt x="8957" y="0"/>
                </a:cubicBezTo>
                <a:lnTo>
                  <a:pt x="2427011" y="11740"/>
                </a:lnTo>
                <a:cubicBezTo>
                  <a:pt x="2511325" y="215293"/>
                  <a:pt x="2643896" y="379692"/>
                  <a:pt x="2586096" y="697545"/>
                </a:cubicBezTo>
                <a:cubicBezTo>
                  <a:pt x="2586096" y="1155627"/>
                  <a:pt x="2404124" y="1594947"/>
                  <a:pt x="2080210" y="1918860"/>
                </a:cubicBezTo>
                <a:cubicBezTo>
                  <a:pt x="1649617" y="2160958"/>
                  <a:pt x="1203752" y="2375234"/>
                  <a:pt x="858895" y="2424745"/>
                </a:cubicBezTo>
                <a:cubicBezTo>
                  <a:pt x="514038" y="2474256"/>
                  <a:pt x="63025" y="2314677"/>
                  <a:pt x="11070" y="2215925"/>
                </a:cubicBezTo>
              </a:path>
            </a:pathLst>
          </a:custGeom>
          <a:gradFill>
            <a:gsLst>
              <a:gs pos="0">
                <a:schemeClr val="bg2">
                  <a:lumMod val="90000"/>
                  <a:alpha val="0"/>
                </a:schemeClr>
              </a:gs>
              <a:gs pos="100000">
                <a:schemeClr val="bg2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자유형 13"/>
          <p:cNvSpPr/>
          <p:nvPr/>
        </p:nvSpPr>
        <p:spPr>
          <a:xfrm rot="6177926" flipH="1">
            <a:off x="5180785" y="1021451"/>
            <a:ext cx="848385" cy="986354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  <a:gd name="connsiteX0" fmla="*/ 16669 w 802483"/>
              <a:gd name="connsiteY0" fmla="*/ 458787 h 874313"/>
              <a:gd name="connsiteX1" fmla="*/ 74380 w 802483"/>
              <a:gd name="connsiteY1" fmla="*/ 135498 h 874313"/>
              <a:gd name="connsiteX2" fmla="*/ 397670 w 802483"/>
              <a:gd name="connsiteY2" fmla="*/ 1588 h 874313"/>
              <a:gd name="connsiteX3" fmla="*/ 687622 w 802483"/>
              <a:gd name="connsiteY3" fmla="*/ 145024 h 874313"/>
              <a:gd name="connsiteX4" fmla="*/ 802482 w 802483"/>
              <a:gd name="connsiteY4" fmla="*/ 442120 h 874313"/>
              <a:gd name="connsiteX5" fmla="*/ 667232 w 802483"/>
              <a:gd name="connsiteY5" fmla="*/ 738237 h 874313"/>
              <a:gd name="connsiteX6" fmla="*/ 402432 w 802483"/>
              <a:gd name="connsiteY6" fmla="*/ 868364 h 874313"/>
              <a:gd name="connsiteX7" fmla="*/ 130375 w 802483"/>
              <a:gd name="connsiteY7" fmla="*/ 773933 h 874313"/>
              <a:gd name="connsiteX8" fmla="*/ 1 w 802483"/>
              <a:gd name="connsiteY8" fmla="*/ 582614 h 874313"/>
              <a:gd name="connsiteX9" fmla="*/ 16669 w 802483"/>
              <a:gd name="connsiteY9" fmla="*/ 458787 h 874313"/>
              <a:gd name="connsiteX0" fmla="*/ 5789 w 791603"/>
              <a:gd name="connsiteY0" fmla="*/ 458787 h 874313"/>
              <a:gd name="connsiteX1" fmla="*/ 63500 w 791603"/>
              <a:gd name="connsiteY1" fmla="*/ 135498 h 874313"/>
              <a:gd name="connsiteX2" fmla="*/ 386790 w 791603"/>
              <a:gd name="connsiteY2" fmla="*/ 1588 h 874313"/>
              <a:gd name="connsiteX3" fmla="*/ 676742 w 791603"/>
              <a:gd name="connsiteY3" fmla="*/ 145024 h 874313"/>
              <a:gd name="connsiteX4" fmla="*/ 791602 w 791603"/>
              <a:gd name="connsiteY4" fmla="*/ 442120 h 874313"/>
              <a:gd name="connsiteX5" fmla="*/ 656352 w 791603"/>
              <a:gd name="connsiteY5" fmla="*/ 738237 h 874313"/>
              <a:gd name="connsiteX6" fmla="*/ 391552 w 791603"/>
              <a:gd name="connsiteY6" fmla="*/ 868364 h 874313"/>
              <a:gd name="connsiteX7" fmla="*/ 119495 w 791603"/>
              <a:gd name="connsiteY7" fmla="*/ 773933 h 874313"/>
              <a:gd name="connsiteX8" fmla="*/ 40297 w 791603"/>
              <a:gd name="connsiteY8" fmla="*/ 567547 h 874313"/>
              <a:gd name="connsiteX9" fmla="*/ 5789 w 791603"/>
              <a:gd name="connsiteY9" fmla="*/ 458787 h 874313"/>
              <a:gd name="connsiteX0" fmla="*/ 39387 w 784884"/>
              <a:gd name="connsiteY0" fmla="*/ 369060 h 874313"/>
              <a:gd name="connsiteX1" fmla="*/ 56781 w 784884"/>
              <a:gd name="connsiteY1" fmla="*/ 135498 h 874313"/>
              <a:gd name="connsiteX2" fmla="*/ 380071 w 784884"/>
              <a:gd name="connsiteY2" fmla="*/ 1588 h 874313"/>
              <a:gd name="connsiteX3" fmla="*/ 670023 w 784884"/>
              <a:gd name="connsiteY3" fmla="*/ 145024 h 874313"/>
              <a:gd name="connsiteX4" fmla="*/ 784883 w 784884"/>
              <a:gd name="connsiteY4" fmla="*/ 442120 h 874313"/>
              <a:gd name="connsiteX5" fmla="*/ 649633 w 784884"/>
              <a:gd name="connsiteY5" fmla="*/ 738237 h 874313"/>
              <a:gd name="connsiteX6" fmla="*/ 384833 w 784884"/>
              <a:gd name="connsiteY6" fmla="*/ 868364 h 874313"/>
              <a:gd name="connsiteX7" fmla="*/ 112776 w 784884"/>
              <a:gd name="connsiteY7" fmla="*/ 773933 h 874313"/>
              <a:gd name="connsiteX8" fmla="*/ 33578 w 784884"/>
              <a:gd name="connsiteY8" fmla="*/ 567547 h 874313"/>
              <a:gd name="connsiteX9" fmla="*/ 39387 w 784884"/>
              <a:gd name="connsiteY9" fmla="*/ 369060 h 874313"/>
              <a:gd name="connsiteX0" fmla="*/ 5810 w 751307"/>
              <a:gd name="connsiteY0" fmla="*/ 368237 h 873490"/>
              <a:gd name="connsiteX1" fmla="*/ 135805 w 751307"/>
              <a:gd name="connsiteY1" fmla="*/ 148794 h 873490"/>
              <a:gd name="connsiteX2" fmla="*/ 346494 w 751307"/>
              <a:gd name="connsiteY2" fmla="*/ 765 h 873490"/>
              <a:gd name="connsiteX3" fmla="*/ 636446 w 751307"/>
              <a:gd name="connsiteY3" fmla="*/ 144201 h 873490"/>
              <a:gd name="connsiteX4" fmla="*/ 751306 w 751307"/>
              <a:gd name="connsiteY4" fmla="*/ 441297 h 873490"/>
              <a:gd name="connsiteX5" fmla="*/ 616056 w 751307"/>
              <a:gd name="connsiteY5" fmla="*/ 737414 h 873490"/>
              <a:gd name="connsiteX6" fmla="*/ 351256 w 751307"/>
              <a:gd name="connsiteY6" fmla="*/ 867541 h 873490"/>
              <a:gd name="connsiteX7" fmla="*/ 79199 w 751307"/>
              <a:gd name="connsiteY7" fmla="*/ 773110 h 873490"/>
              <a:gd name="connsiteX8" fmla="*/ 1 w 751307"/>
              <a:gd name="connsiteY8" fmla="*/ 566724 h 873490"/>
              <a:gd name="connsiteX9" fmla="*/ 5810 w 751307"/>
              <a:gd name="connsiteY9" fmla="*/ 368237 h 87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1307" h="873490">
                <a:moveTo>
                  <a:pt x="5810" y="368237"/>
                </a:moveTo>
                <a:cubicBezTo>
                  <a:pt x="5810" y="246980"/>
                  <a:pt x="79024" y="210039"/>
                  <a:pt x="135805" y="148794"/>
                </a:cubicBezTo>
                <a:cubicBezTo>
                  <a:pt x="192586" y="87549"/>
                  <a:pt x="263054" y="1530"/>
                  <a:pt x="346494" y="765"/>
                </a:cubicBezTo>
                <a:cubicBezTo>
                  <a:pt x="429934" y="0"/>
                  <a:pt x="568977" y="70779"/>
                  <a:pt x="636446" y="144201"/>
                </a:cubicBezTo>
                <a:cubicBezTo>
                  <a:pt x="703915" y="217623"/>
                  <a:pt x="751307" y="320040"/>
                  <a:pt x="751306" y="441297"/>
                </a:cubicBezTo>
                <a:cubicBezTo>
                  <a:pt x="751306" y="562554"/>
                  <a:pt x="682731" y="666373"/>
                  <a:pt x="616056" y="737414"/>
                </a:cubicBezTo>
                <a:cubicBezTo>
                  <a:pt x="549381" y="808455"/>
                  <a:pt x="440732" y="861592"/>
                  <a:pt x="351256" y="867541"/>
                </a:cubicBezTo>
                <a:cubicBezTo>
                  <a:pt x="261780" y="873490"/>
                  <a:pt x="137741" y="823246"/>
                  <a:pt x="79199" y="773110"/>
                </a:cubicBezTo>
                <a:cubicBezTo>
                  <a:pt x="20657" y="722974"/>
                  <a:pt x="0" y="687981"/>
                  <a:pt x="1" y="566724"/>
                </a:cubicBezTo>
                <a:cubicBezTo>
                  <a:pt x="1" y="566723"/>
                  <a:pt x="5810" y="368238"/>
                  <a:pt x="5810" y="368237"/>
                </a:cubicBezTo>
              </a:path>
            </a:pathLst>
          </a:custGeom>
          <a:gradFill>
            <a:gsLst>
              <a:gs pos="0">
                <a:schemeClr val="tx2">
                  <a:lumMod val="90000"/>
                </a:schemeClr>
              </a:gs>
              <a:gs pos="100000">
                <a:schemeClr val="tx2">
                  <a:alpha val="36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자유형 17"/>
          <p:cNvSpPr/>
          <p:nvPr/>
        </p:nvSpPr>
        <p:spPr>
          <a:xfrm rot="715747">
            <a:off x="1600200" y="1066800"/>
            <a:ext cx="2183688" cy="165247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0 w 1828800"/>
              <a:gd name="connsiteY0" fmla="*/ 914399 h 1828802"/>
              <a:gd name="connsiteX1" fmla="*/ 267822 w 1828800"/>
              <a:gd name="connsiteY1" fmla="*/ 267821 h 1828802"/>
              <a:gd name="connsiteX2" fmla="*/ 914401 w 1828800"/>
              <a:gd name="connsiteY2" fmla="*/ 0 h 1828802"/>
              <a:gd name="connsiteX3" fmla="*/ 1560979 w 1828800"/>
              <a:gd name="connsiteY3" fmla="*/ 267822 h 1828802"/>
              <a:gd name="connsiteX4" fmla="*/ 1828800 w 1828800"/>
              <a:gd name="connsiteY4" fmla="*/ 914401 h 1828802"/>
              <a:gd name="connsiteX5" fmla="*/ 1560978 w 1828800"/>
              <a:gd name="connsiteY5" fmla="*/ 1560980 h 1828802"/>
              <a:gd name="connsiteX6" fmla="*/ 914399 w 1828800"/>
              <a:gd name="connsiteY6" fmla="*/ 1828801 h 1828802"/>
              <a:gd name="connsiteX7" fmla="*/ 267821 w 1828800"/>
              <a:gd name="connsiteY7" fmla="*/ 1560979 h 1828802"/>
              <a:gd name="connsiteX8" fmla="*/ 0 w 1828800"/>
              <a:gd name="connsiteY8" fmla="*/ 914400 h 1828802"/>
              <a:gd name="connsiteX9" fmla="*/ 0 w 1828800"/>
              <a:gd name="connsiteY9" fmla="*/ 914399 h 1828802"/>
              <a:gd name="connsiteX0" fmla="*/ 0 w 1828800"/>
              <a:gd name="connsiteY0" fmla="*/ 914399 h 1828802"/>
              <a:gd name="connsiteX1" fmla="*/ 267822 w 1828800"/>
              <a:gd name="connsiteY1" fmla="*/ 267821 h 1828802"/>
              <a:gd name="connsiteX2" fmla="*/ 914401 w 1828800"/>
              <a:gd name="connsiteY2" fmla="*/ 0 h 1828802"/>
              <a:gd name="connsiteX3" fmla="*/ 1560979 w 1828800"/>
              <a:gd name="connsiteY3" fmla="*/ 267822 h 1828802"/>
              <a:gd name="connsiteX4" fmla="*/ 1828800 w 1828800"/>
              <a:gd name="connsiteY4" fmla="*/ 914401 h 1828802"/>
              <a:gd name="connsiteX5" fmla="*/ 1560978 w 1828800"/>
              <a:gd name="connsiteY5" fmla="*/ 1560980 h 1828802"/>
              <a:gd name="connsiteX6" fmla="*/ 914399 w 1828800"/>
              <a:gd name="connsiteY6" fmla="*/ 1828801 h 1828802"/>
              <a:gd name="connsiteX7" fmla="*/ 267821 w 1828800"/>
              <a:gd name="connsiteY7" fmla="*/ 1560979 h 1828802"/>
              <a:gd name="connsiteX8" fmla="*/ 0 w 1828800"/>
              <a:gd name="connsiteY8" fmla="*/ 914400 h 1828802"/>
              <a:gd name="connsiteX9" fmla="*/ 0 w 1828800"/>
              <a:gd name="connsiteY9" fmla="*/ 914399 h 1828802"/>
              <a:gd name="connsiteX0" fmla="*/ 65686 w 1894486"/>
              <a:gd name="connsiteY0" fmla="*/ 914399 h 1828802"/>
              <a:gd name="connsiteX1" fmla="*/ 333508 w 1894486"/>
              <a:gd name="connsiteY1" fmla="*/ 267821 h 1828802"/>
              <a:gd name="connsiteX2" fmla="*/ 980087 w 1894486"/>
              <a:gd name="connsiteY2" fmla="*/ 0 h 1828802"/>
              <a:gd name="connsiteX3" fmla="*/ 1626665 w 1894486"/>
              <a:gd name="connsiteY3" fmla="*/ 267822 h 1828802"/>
              <a:gd name="connsiteX4" fmla="*/ 1894486 w 1894486"/>
              <a:gd name="connsiteY4" fmla="*/ 914401 h 1828802"/>
              <a:gd name="connsiteX5" fmla="*/ 1626664 w 1894486"/>
              <a:gd name="connsiteY5" fmla="*/ 1560980 h 1828802"/>
              <a:gd name="connsiteX6" fmla="*/ 980085 w 1894486"/>
              <a:gd name="connsiteY6" fmla="*/ 1828801 h 1828802"/>
              <a:gd name="connsiteX7" fmla="*/ 333507 w 1894486"/>
              <a:gd name="connsiteY7" fmla="*/ 1560979 h 1828802"/>
              <a:gd name="connsiteX8" fmla="*/ 65686 w 1894486"/>
              <a:gd name="connsiteY8" fmla="*/ 914400 h 1828802"/>
              <a:gd name="connsiteX9" fmla="*/ 65686 w 1894486"/>
              <a:gd name="connsiteY9" fmla="*/ 914399 h 1828802"/>
              <a:gd name="connsiteX0" fmla="*/ 65686 w 1894486"/>
              <a:gd name="connsiteY0" fmla="*/ 914399 h 1854201"/>
              <a:gd name="connsiteX1" fmla="*/ 333508 w 1894486"/>
              <a:gd name="connsiteY1" fmla="*/ 267821 h 1854201"/>
              <a:gd name="connsiteX2" fmla="*/ 980087 w 1894486"/>
              <a:gd name="connsiteY2" fmla="*/ 0 h 1854201"/>
              <a:gd name="connsiteX3" fmla="*/ 1626665 w 1894486"/>
              <a:gd name="connsiteY3" fmla="*/ 267822 h 1854201"/>
              <a:gd name="connsiteX4" fmla="*/ 1894486 w 1894486"/>
              <a:gd name="connsiteY4" fmla="*/ 914401 h 1854201"/>
              <a:gd name="connsiteX5" fmla="*/ 1626664 w 1894486"/>
              <a:gd name="connsiteY5" fmla="*/ 1560980 h 1854201"/>
              <a:gd name="connsiteX6" fmla="*/ 980085 w 1894486"/>
              <a:gd name="connsiteY6" fmla="*/ 1828801 h 1854201"/>
              <a:gd name="connsiteX7" fmla="*/ 333507 w 1894486"/>
              <a:gd name="connsiteY7" fmla="*/ 1408579 h 1854201"/>
              <a:gd name="connsiteX8" fmla="*/ 65686 w 1894486"/>
              <a:gd name="connsiteY8" fmla="*/ 914400 h 1854201"/>
              <a:gd name="connsiteX9" fmla="*/ 65686 w 1894486"/>
              <a:gd name="connsiteY9" fmla="*/ 914399 h 1854201"/>
              <a:gd name="connsiteX0" fmla="*/ 65686 w 1894486"/>
              <a:gd name="connsiteY0" fmla="*/ 914399 h 1830271"/>
              <a:gd name="connsiteX1" fmla="*/ 333508 w 1894486"/>
              <a:gd name="connsiteY1" fmla="*/ 267821 h 1830271"/>
              <a:gd name="connsiteX2" fmla="*/ 980087 w 1894486"/>
              <a:gd name="connsiteY2" fmla="*/ 0 h 1830271"/>
              <a:gd name="connsiteX3" fmla="*/ 1626665 w 1894486"/>
              <a:gd name="connsiteY3" fmla="*/ 267822 h 1830271"/>
              <a:gd name="connsiteX4" fmla="*/ 1894486 w 1894486"/>
              <a:gd name="connsiteY4" fmla="*/ 914401 h 1830271"/>
              <a:gd name="connsiteX5" fmla="*/ 1626664 w 1894486"/>
              <a:gd name="connsiteY5" fmla="*/ 1560980 h 1830271"/>
              <a:gd name="connsiteX6" fmla="*/ 980085 w 1894486"/>
              <a:gd name="connsiteY6" fmla="*/ 1828801 h 1830271"/>
              <a:gd name="connsiteX7" fmla="*/ 394467 w 1894486"/>
              <a:gd name="connsiteY7" fmla="*/ 1569802 h 1830271"/>
              <a:gd name="connsiteX8" fmla="*/ 65686 w 1894486"/>
              <a:gd name="connsiteY8" fmla="*/ 914400 h 1830271"/>
              <a:gd name="connsiteX9" fmla="*/ 65686 w 1894486"/>
              <a:gd name="connsiteY9" fmla="*/ 914399 h 18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94486" h="1830271">
                <a:moveTo>
                  <a:pt x="65686" y="914399"/>
                </a:moveTo>
                <a:cubicBezTo>
                  <a:pt x="65686" y="671885"/>
                  <a:pt x="0" y="551599"/>
                  <a:pt x="333508" y="267821"/>
                </a:cubicBezTo>
                <a:cubicBezTo>
                  <a:pt x="504992" y="96338"/>
                  <a:pt x="737573" y="0"/>
                  <a:pt x="980087" y="0"/>
                </a:cubicBezTo>
                <a:cubicBezTo>
                  <a:pt x="1222601" y="0"/>
                  <a:pt x="1455182" y="96339"/>
                  <a:pt x="1626665" y="267822"/>
                </a:cubicBezTo>
                <a:cubicBezTo>
                  <a:pt x="1769272" y="522725"/>
                  <a:pt x="1894486" y="671887"/>
                  <a:pt x="1894486" y="914401"/>
                </a:cubicBezTo>
                <a:cubicBezTo>
                  <a:pt x="1894486" y="1156915"/>
                  <a:pt x="1798148" y="1389496"/>
                  <a:pt x="1626664" y="1560980"/>
                </a:cubicBezTo>
                <a:cubicBezTo>
                  <a:pt x="1354918" y="1694764"/>
                  <a:pt x="1185451" y="1827331"/>
                  <a:pt x="980085" y="1828801"/>
                </a:cubicBezTo>
                <a:cubicBezTo>
                  <a:pt x="774719" y="1830271"/>
                  <a:pt x="565950" y="1741285"/>
                  <a:pt x="394467" y="1569802"/>
                </a:cubicBezTo>
                <a:cubicBezTo>
                  <a:pt x="222984" y="1398319"/>
                  <a:pt x="65686" y="1156914"/>
                  <a:pt x="65686" y="914400"/>
                </a:cubicBezTo>
                <a:lnTo>
                  <a:pt x="65686" y="914399"/>
                </a:lnTo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  <a:alpha val="2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자유형 11"/>
          <p:cNvSpPr/>
          <p:nvPr/>
        </p:nvSpPr>
        <p:spPr>
          <a:xfrm rot="3498807">
            <a:off x="8159428" y="2952978"/>
            <a:ext cx="802483" cy="875671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2483" h="875671">
                <a:moveTo>
                  <a:pt x="16669" y="458787"/>
                </a:moveTo>
                <a:cubicBezTo>
                  <a:pt x="16669" y="337530"/>
                  <a:pt x="10880" y="211698"/>
                  <a:pt x="74380" y="135498"/>
                </a:cubicBezTo>
                <a:cubicBezTo>
                  <a:pt x="137880" y="59298"/>
                  <a:pt x="295463" y="0"/>
                  <a:pt x="397670" y="1588"/>
                </a:cubicBezTo>
                <a:cubicBezTo>
                  <a:pt x="499877" y="3176"/>
                  <a:pt x="620153" y="71602"/>
                  <a:pt x="687622" y="145024"/>
                </a:cubicBezTo>
                <a:cubicBezTo>
                  <a:pt x="755091" y="218446"/>
                  <a:pt x="802483" y="320863"/>
                  <a:pt x="802482" y="442120"/>
                </a:cubicBezTo>
                <a:cubicBezTo>
                  <a:pt x="802482" y="563377"/>
                  <a:pt x="733907" y="667196"/>
                  <a:pt x="667232" y="738237"/>
                </a:cubicBezTo>
                <a:cubicBezTo>
                  <a:pt x="600557" y="809278"/>
                  <a:pt x="501240" y="861057"/>
                  <a:pt x="402432" y="868364"/>
                </a:cubicBezTo>
                <a:cubicBezTo>
                  <a:pt x="303624" y="875671"/>
                  <a:pt x="141452" y="829703"/>
                  <a:pt x="74380" y="782078"/>
                </a:cubicBezTo>
                <a:cubicBezTo>
                  <a:pt x="7308" y="734453"/>
                  <a:pt x="0" y="703871"/>
                  <a:pt x="1" y="582614"/>
                </a:cubicBezTo>
                <a:cubicBezTo>
                  <a:pt x="1" y="582613"/>
                  <a:pt x="16669" y="458788"/>
                  <a:pt x="16669" y="458787"/>
                </a:cubicBezTo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  <a:alpha val="2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pic>
        <p:nvPicPr>
          <p:cNvPr id="2050" name="Picture 10" descr="라인"/>
          <p:cNvPicPr>
            <a:picLocks noChangeAspect="1" noChangeArrowheads="1"/>
          </p:cNvPicPr>
          <p:nvPr/>
        </p:nvPicPr>
        <p:blipFill rotWithShape="1">
          <a:blip r:embed="rId2">
            <a:alphaModFix/>
            <a:lum/>
          </a:blip>
          <a:srcRect/>
          <a:stretch>
            <a:fillRect/>
          </a:stretch>
        </p:blipFill>
        <p:spPr>
          <a:xfrm>
            <a:off x="0" y="6486525"/>
            <a:ext cx="9144000" cy="371475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0" name="자유형 19"/>
          <p:cNvSpPr/>
          <p:nvPr/>
        </p:nvSpPr>
        <p:spPr>
          <a:xfrm rot="3498807">
            <a:off x="4363963" y="1075058"/>
            <a:ext cx="1065386" cy="1326864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2483" h="875671">
                <a:moveTo>
                  <a:pt x="16669" y="458787"/>
                </a:moveTo>
                <a:cubicBezTo>
                  <a:pt x="16669" y="337530"/>
                  <a:pt x="10880" y="211698"/>
                  <a:pt x="74380" y="135498"/>
                </a:cubicBezTo>
                <a:cubicBezTo>
                  <a:pt x="137880" y="59298"/>
                  <a:pt x="295463" y="0"/>
                  <a:pt x="397670" y="1588"/>
                </a:cubicBezTo>
                <a:cubicBezTo>
                  <a:pt x="499877" y="3176"/>
                  <a:pt x="620153" y="71602"/>
                  <a:pt x="687622" y="145024"/>
                </a:cubicBezTo>
                <a:cubicBezTo>
                  <a:pt x="755091" y="218446"/>
                  <a:pt x="802483" y="320863"/>
                  <a:pt x="802482" y="442120"/>
                </a:cubicBezTo>
                <a:cubicBezTo>
                  <a:pt x="802482" y="563377"/>
                  <a:pt x="733907" y="667196"/>
                  <a:pt x="667232" y="738237"/>
                </a:cubicBezTo>
                <a:cubicBezTo>
                  <a:pt x="600557" y="809278"/>
                  <a:pt x="501240" y="861057"/>
                  <a:pt x="402432" y="868364"/>
                </a:cubicBezTo>
                <a:cubicBezTo>
                  <a:pt x="303624" y="875671"/>
                  <a:pt x="141452" y="829703"/>
                  <a:pt x="74380" y="782078"/>
                </a:cubicBezTo>
                <a:cubicBezTo>
                  <a:pt x="7308" y="734453"/>
                  <a:pt x="0" y="703871"/>
                  <a:pt x="1" y="582614"/>
                </a:cubicBezTo>
                <a:cubicBezTo>
                  <a:pt x="1" y="582613"/>
                  <a:pt x="16669" y="458788"/>
                  <a:pt x="16669" y="458787"/>
                </a:cubicBezTo>
              </a:path>
            </a:pathLst>
          </a:custGeom>
          <a:gradFill>
            <a:gsLst>
              <a:gs pos="0">
                <a:schemeClr val="bg2">
                  <a:alpha val="82000"/>
                </a:schemeClr>
              </a:gs>
              <a:gs pos="100000">
                <a:schemeClr val="bg2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자유형 20"/>
          <p:cNvSpPr/>
          <p:nvPr/>
        </p:nvSpPr>
        <p:spPr>
          <a:xfrm rot="6177926" flipH="1">
            <a:off x="255543" y="3221393"/>
            <a:ext cx="577270" cy="671148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  <a:gd name="connsiteX0" fmla="*/ 16669 w 802483"/>
              <a:gd name="connsiteY0" fmla="*/ 458787 h 874313"/>
              <a:gd name="connsiteX1" fmla="*/ 74380 w 802483"/>
              <a:gd name="connsiteY1" fmla="*/ 135498 h 874313"/>
              <a:gd name="connsiteX2" fmla="*/ 397670 w 802483"/>
              <a:gd name="connsiteY2" fmla="*/ 1588 h 874313"/>
              <a:gd name="connsiteX3" fmla="*/ 687622 w 802483"/>
              <a:gd name="connsiteY3" fmla="*/ 145024 h 874313"/>
              <a:gd name="connsiteX4" fmla="*/ 802482 w 802483"/>
              <a:gd name="connsiteY4" fmla="*/ 442120 h 874313"/>
              <a:gd name="connsiteX5" fmla="*/ 667232 w 802483"/>
              <a:gd name="connsiteY5" fmla="*/ 738237 h 874313"/>
              <a:gd name="connsiteX6" fmla="*/ 402432 w 802483"/>
              <a:gd name="connsiteY6" fmla="*/ 868364 h 874313"/>
              <a:gd name="connsiteX7" fmla="*/ 130375 w 802483"/>
              <a:gd name="connsiteY7" fmla="*/ 773933 h 874313"/>
              <a:gd name="connsiteX8" fmla="*/ 1 w 802483"/>
              <a:gd name="connsiteY8" fmla="*/ 582614 h 874313"/>
              <a:gd name="connsiteX9" fmla="*/ 16669 w 802483"/>
              <a:gd name="connsiteY9" fmla="*/ 458787 h 874313"/>
              <a:gd name="connsiteX0" fmla="*/ 5789 w 791603"/>
              <a:gd name="connsiteY0" fmla="*/ 458787 h 874313"/>
              <a:gd name="connsiteX1" fmla="*/ 63500 w 791603"/>
              <a:gd name="connsiteY1" fmla="*/ 135498 h 874313"/>
              <a:gd name="connsiteX2" fmla="*/ 386790 w 791603"/>
              <a:gd name="connsiteY2" fmla="*/ 1588 h 874313"/>
              <a:gd name="connsiteX3" fmla="*/ 676742 w 791603"/>
              <a:gd name="connsiteY3" fmla="*/ 145024 h 874313"/>
              <a:gd name="connsiteX4" fmla="*/ 791602 w 791603"/>
              <a:gd name="connsiteY4" fmla="*/ 442120 h 874313"/>
              <a:gd name="connsiteX5" fmla="*/ 656352 w 791603"/>
              <a:gd name="connsiteY5" fmla="*/ 738237 h 874313"/>
              <a:gd name="connsiteX6" fmla="*/ 391552 w 791603"/>
              <a:gd name="connsiteY6" fmla="*/ 868364 h 874313"/>
              <a:gd name="connsiteX7" fmla="*/ 119495 w 791603"/>
              <a:gd name="connsiteY7" fmla="*/ 773933 h 874313"/>
              <a:gd name="connsiteX8" fmla="*/ 40297 w 791603"/>
              <a:gd name="connsiteY8" fmla="*/ 567547 h 874313"/>
              <a:gd name="connsiteX9" fmla="*/ 5789 w 791603"/>
              <a:gd name="connsiteY9" fmla="*/ 458787 h 874313"/>
              <a:gd name="connsiteX0" fmla="*/ 39387 w 784884"/>
              <a:gd name="connsiteY0" fmla="*/ 369060 h 874313"/>
              <a:gd name="connsiteX1" fmla="*/ 56781 w 784884"/>
              <a:gd name="connsiteY1" fmla="*/ 135498 h 874313"/>
              <a:gd name="connsiteX2" fmla="*/ 380071 w 784884"/>
              <a:gd name="connsiteY2" fmla="*/ 1588 h 874313"/>
              <a:gd name="connsiteX3" fmla="*/ 670023 w 784884"/>
              <a:gd name="connsiteY3" fmla="*/ 145024 h 874313"/>
              <a:gd name="connsiteX4" fmla="*/ 784883 w 784884"/>
              <a:gd name="connsiteY4" fmla="*/ 442120 h 874313"/>
              <a:gd name="connsiteX5" fmla="*/ 649633 w 784884"/>
              <a:gd name="connsiteY5" fmla="*/ 738237 h 874313"/>
              <a:gd name="connsiteX6" fmla="*/ 384833 w 784884"/>
              <a:gd name="connsiteY6" fmla="*/ 868364 h 874313"/>
              <a:gd name="connsiteX7" fmla="*/ 112776 w 784884"/>
              <a:gd name="connsiteY7" fmla="*/ 773933 h 874313"/>
              <a:gd name="connsiteX8" fmla="*/ 33578 w 784884"/>
              <a:gd name="connsiteY8" fmla="*/ 567547 h 874313"/>
              <a:gd name="connsiteX9" fmla="*/ 39387 w 784884"/>
              <a:gd name="connsiteY9" fmla="*/ 369060 h 874313"/>
              <a:gd name="connsiteX0" fmla="*/ 5810 w 751307"/>
              <a:gd name="connsiteY0" fmla="*/ 368237 h 873490"/>
              <a:gd name="connsiteX1" fmla="*/ 135805 w 751307"/>
              <a:gd name="connsiteY1" fmla="*/ 148794 h 873490"/>
              <a:gd name="connsiteX2" fmla="*/ 346494 w 751307"/>
              <a:gd name="connsiteY2" fmla="*/ 765 h 873490"/>
              <a:gd name="connsiteX3" fmla="*/ 636446 w 751307"/>
              <a:gd name="connsiteY3" fmla="*/ 144201 h 873490"/>
              <a:gd name="connsiteX4" fmla="*/ 751306 w 751307"/>
              <a:gd name="connsiteY4" fmla="*/ 441297 h 873490"/>
              <a:gd name="connsiteX5" fmla="*/ 616056 w 751307"/>
              <a:gd name="connsiteY5" fmla="*/ 737414 h 873490"/>
              <a:gd name="connsiteX6" fmla="*/ 351256 w 751307"/>
              <a:gd name="connsiteY6" fmla="*/ 867541 h 873490"/>
              <a:gd name="connsiteX7" fmla="*/ 79199 w 751307"/>
              <a:gd name="connsiteY7" fmla="*/ 773110 h 873490"/>
              <a:gd name="connsiteX8" fmla="*/ 1 w 751307"/>
              <a:gd name="connsiteY8" fmla="*/ 566724 h 873490"/>
              <a:gd name="connsiteX9" fmla="*/ 5810 w 751307"/>
              <a:gd name="connsiteY9" fmla="*/ 368237 h 87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1307" h="873490">
                <a:moveTo>
                  <a:pt x="5810" y="368237"/>
                </a:moveTo>
                <a:cubicBezTo>
                  <a:pt x="5810" y="246980"/>
                  <a:pt x="79024" y="210039"/>
                  <a:pt x="135805" y="148794"/>
                </a:cubicBezTo>
                <a:cubicBezTo>
                  <a:pt x="192586" y="87549"/>
                  <a:pt x="263054" y="1530"/>
                  <a:pt x="346494" y="765"/>
                </a:cubicBezTo>
                <a:cubicBezTo>
                  <a:pt x="429934" y="0"/>
                  <a:pt x="568977" y="70779"/>
                  <a:pt x="636446" y="144201"/>
                </a:cubicBezTo>
                <a:cubicBezTo>
                  <a:pt x="703915" y="217623"/>
                  <a:pt x="751307" y="320040"/>
                  <a:pt x="751306" y="441297"/>
                </a:cubicBezTo>
                <a:cubicBezTo>
                  <a:pt x="751306" y="562554"/>
                  <a:pt x="682731" y="666373"/>
                  <a:pt x="616056" y="737414"/>
                </a:cubicBezTo>
                <a:cubicBezTo>
                  <a:pt x="549381" y="808455"/>
                  <a:pt x="440732" y="861592"/>
                  <a:pt x="351256" y="867541"/>
                </a:cubicBezTo>
                <a:cubicBezTo>
                  <a:pt x="261780" y="873490"/>
                  <a:pt x="137741" y="823246"/>
                  <a:pt x="79199" y="773110"/>
                </a:cubicBezTo>
                <a:cubicBezTo>
                  <a:pt x="20657" y="722974"/>
                  <a:pt x="0" y="687981"/>
                  <a:pt x="1" y="566724"/>
                </a:cubicBezTo>
                <a:cubicBezTo>
                  <a:pt x="1" y="566723"/>
                  <a:pt x="5810" y="368238"/>
                  <a:pt x="5810" y="368237"/>
                </a:cubicBezTo>
              </a:path>
            </a:pathLst>
          </a:custGeom>
          <a:gradFill>
            <a:gsLst>
              <a:gs pos="0">
                <a:schemeClr val="tx2">
                  <a:lumMod val="20000"/>
                  <a:lumOff val="80000"/>
                  <a:alpha val="32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pic>
        <p:nvPicPr>
          <p:cNvPr id="22" name="Picture 11" descr="상단터치"/>
          <p:cNvPicPr>
            <a:picLocks noChangeAspect="1" noChangeArrowheads="1"/>
          </p:cNvPicPr>
          <p:nvPr/>
        </p:nvPicPr>
        <p:blipFill rotWithShape="1">
          <a:blip r:embed="rId3">
            <a:alphaModFix/>
            <a:lum/>
          </a:blip>
          <a:srcRect/>
          <a:stretch>
            <a:fillRect/>
          </a:stretch>
        </p:blipFill>
        <p:spPr>
          <a:xfrm>
            <a:off x="0" y="0"/>
            <a:ext cx="9144000" cy="352425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7772400" cy="974724"/>
          </a:xfrm>
          <a:effectLst/>
        </p:spPr>
        <p:txBody>
          <a:bodyPr>
            <a:noAutofit/>
          </a:bodyPr>
          <a:lstStyle>
            <a:lvl1pPr algn="ctr">
              <a:defRPr sz="5400">
                <a:solidFill>
                  <a:schemeClr val="accent5"/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956036"/>
            <a:ext cx="6400800" cy="681030"/>
          </a:xfrm>
        </p:spPr>
        <p:txBody>
          <a:bodyPr/>
          <a:lstStyle>
            <a:lvl1pPr marL="0" indent="0" algn="ctr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1EB75-E64F-4D33-B70A-52CB2E4EB5F4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24" name="바닥글 개체 틀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C650CC-5EDF-4A9F-AC2C-F074E03D503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자유형 5"/>
          <p:cNvSpPr/>
          <p:nvPr/>
        </p:nvSpPr>
        <p:spPr>
          <a:xfrm rot="17818018" flipV="1">
            <a:off x="8319723" y="3298934"/>
            <a:ext cx="447092" cy="647384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  <a:gd name="connsiteX0" fmla="*/ 16669 w 802483"/>
              <a:gd name="connsiteY0" fmla="*/ 458787 h 874313"/>
              <a:gd name="connsiteX1" fmla="*/ 74380 w 802483"/>
              <a:gd name="connsiteY1" fmla="*/ 135498 h 874313"/>
              <a:gd name="connsiteX2" fmla="*/ 397670 w 802483"/>
              <a:gd name="connsiteY2" fmla="*/ 1588 h 874313"/>
              <a:gd name="connsiteX3" fmla="*/ 687622 w 802483"/>
              <a:gd name="connsiteY3" fmla="*/ 145024 h 874313"/>
              <a:gd name="connsiteX4" fmla="*/ 802482 w 802483"/>
              <a:gd name="connsiteY4" fmla="*/ 442120 h 874313"/>
              <a:gd name="connsiteX5" fmla="*/ 667232 w 802483"/>
              <a:gd name="connsiteY5" fmla="*/ 738237 h 874313"/>
              <a:gd name="connsiteX6" fmla="*/ 402432 w 802483"/>
              <a:gd name="connsiteY6" fmla="*/ 868364 h 874313"/>
              <a:gd name="connsiteX7" fmla="*/ 130375 w 802483"/>
              <a:gd name="connsiteY7" fmla="*/ 773933 h 874313"/>
              <a:gd name="connsiteX8" fmla="*/ 1 w 802483"/>
              <a:gd name="connsiteY8" fmla="*/ 582614 h 874313"/>
              <a:gd name="connsiteX9" fmla="*/ 16669 w 802483"/>
              <a:gd name="connsiteY9" fmla="*/ 458787 h 874313"/>
              <a:gd name="connsiteX0" fmla="*/ 5789 w 791603"/>
              <a:gd name="connsiteY0" fmla="*/ 458787 h 874313"/>
              <a:gd name="connsiteX1" fmla="*/ 63500 w 791603"/>
              <a:gd name="connsiteY1" fmla="*/ 135498 h 874313"/>
              <a:gd name="connsiteX2" fmla="*/ 386790 w 791603"/>
              <a:gd name="connsiteY2" fmla="*/ 1588 h 874313"/>
              <a:gd name="connsiteX3" fmla="*/ 676742 w 791603"/>
              <a:gd name="connsiteY3" fmla="*/ 145024 h 874313"/>
              <a:gd name="connsiteX4" fmla="*/ 791602 w 791603"/>
              <a:gd name="connsiteY4" fmla="*/ 442120 h 874313"/>
              <a:gd name="connsiteX5" fmla="*/ 656352 w 791603"/>
              <a:gd name="connsiteY5" fmla="*/ 738237 h 874313"/>
              <a:gd name="connsiteX6" fmla="*/ 391552 w 791603"/>
              <a:gd name="connsiteY6" fmla="*/ 868364 h 874313"/>
              <a:gd name="connsiteX7" fmla="*/ 119495 w 791603"/>
              <a:gd name="connsiteY7" fmla="*/ 773933 h 874313"/>
              <a:gd name="connsiteX8" fmla="*/ 40297 w 791603"/>
              <a:gd name="connsiteY8" fmla="*/ 567547 h 874313"/>
              <a:gd name="connsiteX9" fmla="*/ 5789 w 791603"/>
              <a:gd name="connsiteY9" fmla="*/ 458787 h 874313"/>
              <a:gd name="connsiteX0" fmla="*/ 39387 w 784884"/>
              <a:gd name="connsiteY0" fmla="*/ 369060 h 874313"/>
              <a:gd name="connsiteX1" fmla="*/ 56781 w 784884"/>
              <a:gd name="connsiteY1" fmla="*/ 135498 h 874313"/>
              <a:gd name="connsiteX2" fmla="*/ 380071 w 784884"/>
              <a:gd name="connsiteY2" fmla="*/ 1588 h 874313"/>
              <a:gd name="connsiteX3" fmla="*/ 670023 w 784884"/>
              <a:gd name="connsiteY3" fmla="*/ 145024 h 874313"/>
              <a:gd name="connsiteX4" fmla="*/ 784883 w 784884"/>
              <a:gd name="connsiteY4" fmla="*/ 442120 h 874313"/>
              <a:gd name="connsiteX5" fmla="*/ 649633 w 784884"/>
              <a:gd name="connsiteY5" fmla="*/ 738237 h 874313"/>
              <a:gd name="connsiteX6" fmla="*/ 384833 w 784884"/>
              <a:gd name="connsiteY6" fmla="*/ 868364 h 874313"/>
              <a:gd name="connsiteX7" fmla="*/ 112776 w 784884"/>
              <a:gd name="connsiteY7" fmla="*/ 773933 h 874313"/>
              <a:gd name="connsiteX8" fmla="*/ 33578 w 784884"/>
              <a:gd name="connsiteY8" fmla="*/ 567547 h 874313"/>
              <a:gd name="connsiteX9" fmla="*/ 39387 w 784884"/>
              <a:gd name="connsiteY9" fmla="*/ 369060 h 874313"/>
              <a:gd name="connsiteX0" fmla="*/ 5810 w 751307"/>
              <a:gd name="connsiteY0" fmla="*/ 368237 h 873490"/>
              <a:gd name="connsiteX1" fmla="*/ 135805 w 751307"/>
              <a:gd name="connsiteY1" fmla="*/ 148794 h 873490"/>
              <a:gd name="connsiteX2" fmla="*/ 346494 w 751307"/>
              <a:gd name="connsiteY2" fmla="*/ 765 h 873490"/>
              <a:gd name="connsiteX3" fmla="*/ 636446 w 751307"/>
              <a:gd name="connsiteY3" fmla="*/ 144201 h 873490"/>
              <a:gd name="connsiteX4" fmla="*/ 751306 w 751307"/>
              <a:gd name="connsiteY4" fmla="*/ 441297 h 873490"/>
              <a:gd name="connsiteX5" fmla="*/ 616056 w 751307"/>
              <a:gd name="connsiteY5" fmla="*/ 737414 h 873490"/>
              <a:gd name="connsiteX6" fmla="*/ 351256 w 751307"/>
              <a:gd name="connsiteY6" fmla="*/ 867541 h 873490"/>
              <a:gd name="connsiteX7" fmla="*/ 79199 w 751307"/>
              <a:gd name="connsiteY7" fmla="*/ 773110 h 873490"/>
              <a:gd name="connsiteX8" fmla="*/ 1 w 751307"/>
              <a:gd name="connsiteY8" fmla="*/ 566724 h 873490"/>
              <a:gd name="connsiteX9" fmla="*/ 5810 w 751307"/>
              <a:gd name="connsiteY9" fmla="*/ 368237 h 87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1307" h="873490">
                <a:moveTo>
                  <a:pt x="5810" y="368237"/>
                </a:moveTo>
                <a:cubicBezTo>
                  <a:pt x="5810" y="246980"/>
                  <a:pt x="79024" y="210039"/>
                  <a:pt x="135805" y="148794"/>
                </a:cubicBezTo>
                <a:cubicBezTo>
                  <a:pt x="192586" y="87549"/>
                  <a:pt x="263054" y="1530"/>
                  <a:pt x="346494" y="765"/>
                </a:cubicBezTo>
                <a:cubicBezTo>
                  <a:pt x="429934" y="0"/>
                  <a:pt x="568977" y="70779"/>
                  <a:pt x="636446" y="144201"/>
                </a:cubicBezTo>
                <a:cubicBezTo>
                  <a:pt x="703915" y="217623"/>
                  <a:pt x="751307" y="320040"/>
                  <a:pt x="751306" y="441297"/>
                </a:cubicBezTo>
                <a:cubicBezTo>
                  <a:pt x="751306" y="562554"/>
                  <a:pt x="682731" y="666373"/>
                  <a:pt x="616056" y="737414"/>
                </a:cubicBezTo>
                <a:cubicBezTo>
                  <a:pt x="549381" y="808455"/>
                  <a:pt x="440732" y="861592"/>
                  <a:pt x="351256" y="867541"/>
                </a:cubicBezTo>
                <a:cubicBezTo>
                  <a:pt x="261780" y="873490"/>
                  <a:pt x="137741" y="823246"/>
                  <a:pt x="79199" y="773110"/>
                </a:cubicBezTo>
                <a:cubicBezTo>
                  <a:pt x="20657" y="722974"/>
                  <a:pt x="0" y="687981"/>
                  <a:pt x="1" y="566724"/>
                </a:cubicBezTo>
                <a:cubicBezTo>
                  <a:pt x="1" y="566723"/>
                  <a:pt x="5810" y="368238"/>
                  <a:pt x="5810" y="368237"/>
                </a:cubicBezTo>
              </a:path>
            </a:pathLst>
          </a:custGeom>
          <a:gradFill>
            <a:gsLst>
              <a:gs pos="0">
                <a:schemeClr val="tx2">
                  <a:lumMod val="60000"/>
                  <a:lumOff val="40000"/>
                  <a:alpha val="68000"/>
                </a:schemeClr>
              </a:gs>
              <a:gs pos="100000">
                <a:schemeClr val="tx2">
                  <a:lumMod val="20000"/>
                  <a:lumOff val="80000"/>
                  <a:alpha val="27000"/>
                </a:schemeClr>
              </a:gs>
            </a:gsLst>
            <a:lin ang="90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" name="자유형 6"/>
          <p:cNvSpPr/>
          <p:nvPr/>
        </p:nvSpPr>
        <p:spPr>
          <a:xfrm rot="3498807">
            <a:off x="8312884" y="3922759"/>
            <a:ext cx="677408" cy="739190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2483" h="875671">
                <a:moveTo>
                  <a:pt x="16669" y="458787"/>
                </a:moveTo>
                <a:cubicBezTo>
                  <a:pt x="16669" y="337530"/>
                  <a:pt x="10880" y="211698"/>
                  <a:pt x="74380" y="135498"/>
                </a:cubicBezTo>
                <a:cubicBezTo>
                  <a:pt x="137880" y="59298"/>
                  <a:pt x="295463" y="0"/>
                  <a:pt x="397670" y="1588"/>
                </a:cubicBezTo>
                <a:cubicBezTo>
                  <a:pt x="499877" y="3176"/>
                  <a:pt x="620153" y="71602"/>
                  <a:pt x="687622" y="145024"/>
                </a:cubicBezTo>
                <a:cubicBezTo>
                  <a:pt x="755091" y="218446"/>
                  <a:pt x="802483" y="320863"/>
                  <a:pt x="802482" y="442120"/>
                </a:cubicBezTo>
                <a:cubicBezTo>
                  <a:pt x="802482" y="563377"/>
                  <a:pt x="733907" y="667196"/>
                  <a:pt x="667232" y="738237"/>
                </a:cubicBezTo>
                <a:cubicBezTo>
                  <a:pt x="600557" y="809278"/>
                  <a:pt x="501240" y="861057"/>
                  <a:pt x="402432" y="868364"/>
                </a:cubicBezTo>
                <a:cubicBezTo>
                  <a:pt x="303624" y="875671"/>
                  <a:pt x="141452" y="829703"/>
                  <a:pt x="74380" y="782078"/>
                </a:cubicBezTo>
                <a:cubicBezTo>
                  <a:pt x="7308" y="734453"/>
                  <a:pt x="0" y="703871"/>
                  <a:pt x="1" y="582614"/>
                </a:cubicBezTo>
                <a:cubicBezTo>
                  <a:pt x="1" y="582613"/>
                  <a:pt x="16669" y="458788"/>
                  <a:pt x="16669" y="458787"/>
                </a:cubicBez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94000"/>
                </a:schemeClr>
              </a:gs>
              <a:gs pos="100000">
                <a:schemeClr val="accent1">
                  <a:lumMod val="40000"/>
                  <a:lumOff val="60000"/>
                  <a:alpha val="0"/>
                </a:schemeClr>
              </a:gs>
            </a:gsLst>
            <a:lin ang="42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/>
        </p:nvSpPr>
        <p:spPr>
          <a:xfrm rot="2152626" flipH="1" flipV="1">
            <a:off x="-888228" y="-84071"/>
            <a:ext cx="2858226" cy="3289000"/>
          </a:xfrm>
          <a:custGeom>
            <a:avLst/>
            <a:gdLst>
              <a:gd name="connsiteX0" fmla="*/ 2239997 w 2438400"/>
              <a:gd name="connsiteY0" fmla="*/ 1885851 h 2438400"/>
              <a:gd name="connsiteX1" fmla="*/ 753688 w 2438400"/>
              <a:gd name="connsiteY1" fmla="*/ 2346031 h 2438400"/>
              <a:gd name="connsiteX2" fmla="*/ 25529 w 2438400"/>
              <a:gd name="connsiteY2" fmla="*/ 971016 h 2438400"/>
              <a:gd name="connsiteX3" fmla="*/ 1241425 w 2438400"/>
              <a:gd name="connsiteY3" fmla="*/ 203 h 2438400"/>
              <a:gd name="connsiteX4" fmla="*/ 2239997 w 2438400"/>
              <a:gd name="connsiteY4" fmla="*/ 1885851 h 2438400"/>
              <a:gd name="connsiteX0" fmla="*/ 2202582 w 2202582"/>
              <a:gd name="connsiteY0" fmla="*/ 1896331 h 2509981"/>
              <a:gd name="connsiteX1" fmla="*/ 716273 w 2202582"/>
              <a:gd name="connsiteY1" fmla="*/ 2356511 h 2509981"/>
              <a:gd name="connsiteX2" fmla="*/ 119298 w 2202582"/>
              <a:gd name="connsiteY2" fmla="*/ 975512 h 2509981"/>
              <a:gd name="connsiteX3" fmla="*/ 1204010 w 2202582"/>
              <a:gd name="connsiteY3" fmla="*/ 10683 h 2509981"/>
              <a:gd name="connsiteX4" fmla="*/ 2202582 w 2202582"/>
              <a:gd name="connsiteY4" fmla="*/ 1896331 h 2509981"/>
              <a:gd name="connsiteX0" fmla="*/ 2149914 w 2149914"/>
              <a:gd name="connsiteY0" fmla="*/ 1896331 h 2387008"/>
              <a:gd name="connsiteX1" fmla="*/ 751562 w 2149914"/>
              <a:gd name="connsiteY1" fmla="*/ 2207311 h 2387008"/>
              <a:gd name="connsiteX2" fmla="*/ 66630 w 2149914"/>
              <a:gd name="connsiteY2" fmla="*/ 975512 h 2387008"/>
              <a:gd name="connsiteX3" fmla="*/ 1151342 w 2149914"/>
              <a:gd name="connsiteY3" fmla="*/ 10683 h 2387008"/>
              <a:gd name="connsiteX4" fmla="*/ 2149914 w 2149914"/>
              <a:gd name="connsiteY4" fmla="*/ 1896331 h 2387008"/>
              <a:gd name="connsiteX0" fmla="*/ 2109184 w 2109184"/>
              <a:gd name="connsiteY0" fmla="*/ 1896331 h 2387008"/>
              <a:gd name="connsiteX1" fmla="*/ 955211 w 2109184"/>
              <a:gd name="connsiteY1" fmla="*/ 2037418 h 2387008"/>
              <a:gd name="connsiteX2" fmla="*/ 25900 w 2109184"/>
              <a:gd name="connsiteY2" fmla="*/ 975512 h 2387008"/>
              <a:gd name="connsiteX3" fmla="*/ 1110612 w 2109184"/>
              <a:gd name="connsiteY3" fmla="*/ 10683 h 2387008"/>
              <a:gd name="connsiteX4" fmla="*/ 2109184 w 2109184"/>
              <a:gd name="connsiteY4" fmla="*/ 1896331 h 2387008"/>
              <a:gd name="connsiteX0" fmla="*/ 1584521 w 1584521"/>
              <a:gd name="connsiteY0" fmla="*/ 1896331 h 2387008"/>
              <a:gd name="connsiteX1" fmla="*/ 430548 w 1584521"/>
              <a:gd name="connsiteY1" fmla="*/ 2037418 h 2387008"/>
              <a:gd name="connsiteX2" fmla="*/ 41167 w 1584521"/>
              <a:gd name="connsiteY2" fmla="*/ 796374 h 2387008"/>
              <a:gd name="connsiteX3" fmla="*/ 585949 w 1584521"/>
              <a:gd name="connsiteY3" fmla="*/ 10683 h 2387008"/>
              <a:gd name="connsiteX4" fmla="*/ 1584521 w 1584521"/>
              <a:gd name="connsiteY4" fmla="*/ 1896331 h 238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4521" h="2387008">
                <a:moveTo>
                  <a:pt x="1584521" y="1896331"/>
                </a:moveTo>
                <a:cubicBezTo>
                  <a:pt x="1264075" y="2387008"/>
                  <a:pt x="687774" y="2220744"/>
                  <a:pt x="430548" y="2037418"/>
                </a:cubicBezTo>
                <a:cubicBezTo>
                  <a:pt x="173322" y="1854092"/>
                  <a:pt x="15267" y="1134163"/>
                  <a:pt x="41167" y="796374"/>
                </a:cubicBezTo>
                <a:cubicBezTo>
                  <a:pt x="67067" y="458585"/>
                  <a:pt x="0" y="0"/>
                  <a:pt x="585949" y="10683"/>
                </a:cubicBezTo>
                <a:lnTo>
                  <a:pt x="1584521" y="1896331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61000"/>
                </a:schemeClr>
              </a:gs>
              <a:gs pos="100000">
                <a:schemeClr val="accent1">
                  <a:lumMod val="40000"/>
                  <a:lumOff val="60000"/>
                  <a:alpha val="0"/>
                </a:schemeClr>
              </a:gs>
            </a:gsLst>
            <a:lin ang="198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자유형 8"/>
          <p:cNvSpPr/>
          <p:nvPr/>
        </p:nvSpPr>
        <p:spPr>
          <a:xfrm rot="19473186" flipV="1">
            <a:off x="8218778" y="4967089"/>
            <a:ext cx="1417424" cy="1631049"/>
          </a:xfrm>
          <a:custGeom>
            <a:avLst/>
            <a:gdLst>
              <a:gd name="connsiteX0" fmla="*/ 2239997 w 2438400"/>
              <a:gd name="connsiteY0" fmla="*/ 1885851 h 2438400"/>
              <a:gd name="connsiteX1" fmla="*/ 753688 w 2438400"/>
              <a:gd name="connsiteY1" fmla="*/ 2346031 h 2438400"/>
              <a:gd name="connsiteX2" fmla="*/ 25529 w 2438400"/>
              <a:gd name="connsiteY2" fmla="*/ 971016 h 2438400"/>
              <a:gd name="connsiteX3" fmla="*/ 1241425 w 2438400"/>
              <a:gd name="connsiteY3" fmla="*/ 203 h 2438400"/>
              <a:gd name="connsiteX4" fmla="*/ 2239997 w 2438400"/>
              <a:gd name="connsiteY4" fmla="*/ 1885851 h 2438400"/>
              <a:gd name="connsiteX0" fmla="*/ 2202582 w 2202582"/>
              <a:gd name="connsiteY0" fmla="*/ 1896331 h 2509981"/>
              <a:gd name="connsiteX1" fmla="*/ 716273 w 2202582"/>
              <a:gd name="connsiteY1" fmla="*/ 2356511 h 2509981"/>
              <a:gd name="connsiteX2" fmla="*/ 119298 w 2202582"/>
              <a:gd name="connsiteY2" fmla="*/ 975512 h 2509981"/>
              <a:gd name="connsiteX3" fmla="*/ 1204010 w 2202582"/>
              <a:gd name="connsiteY3" fmla="*/ 10683 h 2509981"/>
              <a:gd name="connsiteX4" fmla="*/ 2202582 w 2202582"/>
              <a:gd name="connsiteY4" fmla="*/ 1896331 h 2509981"/>
              <a:gd name="connsiteX0" fmla="*/ 2149914 w 2149914"/>
              <a:gd name="connsiteY0" fmla="*/ 1896331 h 2387008"/>
              <a:gd name="connsiteX1" fmla="*/ 751562 w 2149914"/>
              <a:gd name="connsiteY1" fmla="*/ 2207311 h 2387008"/>
              <a:gd name="connsiteX2" fmla="*/ 66630 w 2149914"/>
              <a:gd name="connsiteY2" fmla="*/ 975512 h 2387008"/>
              <a:gd name="connsiteX3" fmla="*/ 1151342 w 2149914"/>
              <a:gd name="connsiteY3" fmla="*/ 10683 h 2387008"/>
              <a:gd name="connsiteX4" fmla="*/ 2149914 w 2149914"/>
              <a:gd name="connsiteY4" fmla="*/ 1896331 h 2387008"/>
              <a:gd name="connsiteX0" fmla="*/ 2109184 w 2109184"/>
              <a:gd name="connsiteY0" fmla="*/ 1896331 h 2387008"/>
              <a:gd name="connsiteX1" fmla="*/ 955211 w 2109184"/>
              <a:gd name="connsiteY1" fmla="*/ 2037418 h 2387008"/>
              <a:gd name="connsiteX2" fmla="*/ 25900 w 2109184"/>
              <a:gd name="connsiteY2" fmla="*/ 975512 h 2387008"/>
              <a:gd name="connsiteX3" fmla="*/ 1110612 w 2109184"/>
              <a:gd name="connsiteY3" fmla="*/ 10683 h 2387008"/>
              <a:gd name="connsiteX4" fmla="*/ 2109184 w 2109184"/>
              <a:gd name="connsiteY4" fmla="*/ 1896331 h 2387008"/>
              <a:gd name="connsiteX0" fmla="*/ 1584521 w 1584521"/>
              <a:gd name="connsiteY0" fmla="*/ 1896331 h 2387008"/>
              <a:gd name="connsiteX1" fmla="*/ 430548 w 1584521"/>
              <a:gd name="connsiteY1" fmla="*/ 2037418 h 2387008"/>
              <a:gd name="connsiteX2" fmla="*/ 41167 w 1584521"/>
              <a:gd name="connsiteY2" fmla="*/ 796374 h 2387008"/>
              <a:gd name="connsiteX3" fmla="*/ 585949 w 1584521"/>
              <a:gd name="connsiteY3" fmla="*/ 10683 h 2387008"/>
              <a:gd name="connsiteX4" fmla="*/ 1584521 w 1584521"/>
              <a:gd name="connsiteY4" fmla="*/ 1896331 h 238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4521" h="2387008">
                <a:moveTo>
                  <a:pt x="1584521" y="1896331"/>
                </a:moveTo>
                <a:cubicBezTo>
                  <a:pt x="1264075" y="2387008"/>
                  <a:pt x="687774" y="2220744"/>
                  <a:pt x="430548" y="2037418"/>
                </a:cubicBezTo>
                <a:cubicBezTo>
                  <a:pt x="173322" y="1854092"/>
                  <a:pt x="15267" y="1134163"/>
                  <a:pt x="41167" y="796374"/>
                </a:cubicBezTo>
                <a:cubicBezTo>
                  <a:pt x="67067" y="458585"/>
                  <a:pt x="0" y="0"/>
                  <a:pt x="585949" y="10683"/>
                </a:cubicBezTo>
                <a:lnTo>
                  <a:pt x="1584521" y="1896331"/>
                </a:lnTo>
              </a:path>
            </a:pathLst>
          </a:custGeom>
          <a:gradFill>
            <a:gsLst>
              <a:gs pos="0">
                <a:schemeClr val="bg2">
                  <a:alpha val="59000"/>
                </a:schemeClr>
              </a:gs>
              <a:gs pos="100000">
                <a:schemeClr val="bg2">
                  <a:lumMod val="75000"/>
                  <a:alpha val="90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자유형 9"/>
          <p:cNvSpPr/>
          <p:nvPr/>
        </p:nvSpPr>
        <p:spPr>
          <a:xfrm rot="14524539" flipV="1">
            <a:off x="482991" y="-568625"/>
            <a:ext cx="2149914" cy="2387008"/>
          </a:xfrm>
          <a:custGeom>
            <a:avLst/>
            <a:gdLst>
              <a:gd name="connsiteX0" fmla="*/ 2239997 w 2438400"/>
              <a:gd name="connsiteY0" fmla="*/ 1885851 h 2438400"/>
              <a:gd name="connsiteX1" fmla="*/ 753688 w 2438400"/>
              <a:gd name="connsiteY1" fmla="*/ 2346031 h 2438400"/>
              <a:gd name="connsiteX2" fmla="*/ 25529 w 2438400"/>
              <a:gd name="connsiteY2" fmla="*/ 971016 h 2438400"/>
              <a:gd name="connsiteX3" fmla="*/ 1241425 w 2438400"/>
              <a:gd name="connsiteY3" fmla="*/ 203 h 2438400"/>
              <a:gd name="connsiteX4" fmla="*/ 2239997 w 2438400"/>
              <a:gd name="connsiteY4" fmla="*/ 1885851 h 2438400"/>
              <a:gd name="connsiteX0" fmla="*/ 2202582 w 2202582"/>
              <a:gd name="connsiteY0" fmla="*/ 1896331 h 2509981"/>
              <a:gd name="connsiteX1" fmla="*/ 716273 w 2202582"/>
              <a:gd name="connsiteY1" fmla="*/ 2356511 h 2509981"/>
              <a:gd name="connsiteX2" fmla="*/ 119298 w 2202582"/>
              <a:gd name="connsiteY2" fmla="*/ 975512 h 2509981"/>
              <a:gd name="connsiteX3" fmla="*/ 1204010 w 2202582"/>
              <a:gd name="connsiteY3" fmla="*/ 10683 h 2509981"/>
              <a:gd name="connsiteX4" fmla="*/ 2202582 w 2202582"/>
              <a:gd name="connsiteY4" fmla="*/ 1896331 h 2509981"/>
              <a:gd name="connsiteX0" fmla="*/ 2149914 w 2149914"/>
              <a:gd name="connsiteY0" fmla="*/ 1896331 h 2387008"/>
              <a:gd name="connsiteX1" fmla="*/ 751562 w 2149914"/>
              <a:gd name="connsiteY1" fmla="*/ 2207311 h 2387008"/>
              <a:gd name="connsiteX2" fmla="*/ 66630 w 2149914"/>
              <a:gd name="connsiteY2" fmla="*/ 975512 h 2387008"/>
              <a:gd name="connsiteX3" fmla="*/ 1151342 w 2149914"/>
              <a:gd name="connsiteY3" fmla="*/ 10683 h 2387008"/>
              <a:gd name="connsiteX4" fmla="*/ 2149914 w 2149914"/>
              <a:gd name="connsiteY4" fmla="*/ 1896331 h 238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9914" h="2387008">
                <a:moveTo>
                  <a:pt x="2149914" y="1896331"/>
                </a:moveTo>
                <a:cubicBezTo>
                  <a:pt x="1829468" y="2387008"/>
                  <a:pt x="1098776" y="2360781"/>
                  <a:pt x="751562" y="2207311"/>
                </a:cubicBezTo>
                <a:cubicBezTo>
                  <a:pt x="404348" y="2053841"/>
                  <a:pt x="0" y="1341617"/>
                  <a:pt x="66630" y="975512"/>
                </a:cubicBezTo>
                <a:cubicBezTo>
                  <a:pt x="133260" y="609407"/>
                  <a:pt x="565393" y="0"/>
                  <a:pt x="1151342" y="10683"/>
                </a:cubicBezTo>
                <a:lnTo>
                  <a:pt x="2149914" y="1896331"/>
                </a:lnTo>
              </a:path>
            </a:pathLst>
          </a:custGeom>
          <a:gradFill>
            <a:gsLst>
              <a:gs pos="0">
                <a:schemeClr val="bg2">
                  <a:alpha val="41000"/>
                </a:schemeClr>
              </a:gs>
              <a:gs pos="100000">
                <a:schemeClr val="bg2">
                  <a:lumMod val="75000"/>
                  <a:alpha val="71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pic>
        <p:nvPicPr>
          <p:cNvPr id="11" name="Picture 11" descr="상단터치"/>
          <p:cNvPicPr>
            <a:picLocks noChangeAspect="1" noChangeArrowheads="1"/>
          </p:cNvPicPr>
          <p:nvPr/>
        </p:nvPicPr>
        <p:blipFill rotWithShape="1">
          <a:blip r:embed="rId2">
            <a:alphaModFix/>
            <a:lum/>
          </a:blip>
          <a:srcRect/>
          <a:stretch>
            <a:fillRect/>
          </a:stretch>
        </p:blipFill>
        <p:spPr>
          <a:xfrm>
            <a:off x="0" y="0"/>
            <a:ext cx="9144000" cy="352425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2" name="자유형 11"/>
          <p:cNvSpPr/>
          <p:nvPr/>
        </p:nvSpPr>
        <p:spPr>
          <a:xfrm rot="13126932" flipH="1" flipV="1">
            <a:off x="8636702" y="4440722"/>
            <a:ext cx="828217" cy="953041"/>
          </a:xfrm>
          <a:custGeom>
            <a:avLst/>
            <a:gdLst>
              <a:gd name="connsiteX0" fmla="*/ 2239997 w 2438400"/>
              <a:gd name="connsiteY0" fmla="*/ 1885851 h 2438400"/>
              <a:gd name="connsiteX1" fmla="*/ 753688 w 2438400"/>
              <a:gd name="connsiteY1" fmla="*/ 2346031 h 2438400"/>
              <a:gd name="connsiteX2" fmla="*/ 25529 w 2438400"/>
              <a:gd name="connsiteY2" fmla="*/ 971016 h 2438400"/>
              <a:gd name="connsiteX3" fmla="*/ 1241425 w 2438400"/>
              <a:gd name="connsiteY3" fmla="*/ 203 h 2438400"/>
              <a:gd name="connsiteX4" fmla="*/ 2239997 w 2438400"/>
              <a:gd name="connsiteY4" fmla="*/ 1885851 h 2438400"/>
              <a:gd name="connsiteX0" fmla="*/ 2202582 w 2202582"/>
              <a:gd name="connsiteY0" fmla="*/ 1896331 h 2509981"/>
              <a:gd name="connsiteX1" fmla="*/ 716273 w 2202582"/>
              <a:gd name="connsiteY1" fmla="*/ 2356511 h 2509981"/>
              <a:gd name="connsiteX2" fmla="*/ 119298 w 2202582"/>
              <a:gd name="connsiteY2" fmla="*/ 975512 h 2509981"/>
              <a:gd name="connsiteX3" fmla="*/ 1204010 w 2202582"/>
              <a:gd name="connsiteY3" fmla="*/ 10683 h 2509981"/>
              <a:gd name="connsiteX4" fmla="*/ 2202582 w 2202582"/>
              <a:gd name="connsiteY4" fmla="*/ 1896331 h 2509981"/>
              <a:gd name="connsiteX0" fmla="*/ 2149914 w 2149914"/>
              <a:gd name="connsiteY0" fmla="*/ 1896331 h 2387008"/>
              <a:gd name="connsiteX1" fmla="*/ 751562 w 2149914"/>
              <a:gd name="connsiteY1" fmla="*/ 2207311 h 2387008"/>
              <a:gd name="connsiteX2" fmla="*/ 66630 w 2149914"/>
              <a:gd name="connsiteY2" fmla="*/ 975512 h 2387008"/>
              <a:gd name="connsiteX3" fmla="*/ 1151342 w 2149914"/>
              <a:gd name="connsiteY3" fmla="*/ 10683 h 2387008"/>
              <a:gd name="connsiteX4" fmla="*/ 2149914 w 2149914"/>
              <a:gd name="connsiteY4" fmla="*/ 1896331 h 2387008"/>
              <a:gd name="connsiteX0" fmla="*/ 2109184 w 2109184"/>
              <a:gd name="connsiteY0" fmla="*/ 1896331 h 2387008"/>
              <a:gd name="connsiteX1" fmla="*/ 955211 w 2109184"/>
              <a:gd name="connsiteY1" fmla="*/ 2037418 h 2387008"/>
              <a:gd name="connsiteX2" fmla="*/ 25900 w 2109184"/>
              <a:gd name="connsiteY2" fmla="*/ 975512 h 2387008"/>
              <a:gd name="connsiteX3" fmla="*/ 1110612 w 2109184"/>
              <a:gd name="connsiteY3" fmla="*/ 10683 h 2387008"/>
              <a:gd name="connsiteX4" fmla="*/ 2109184 w 2109184"/>
              <a:gd name="connsiteY4" fmla="*/ 1896331 h 2387008"/>
              <a:gd name="connsiteX0" fmla="*/ 1584521 w 1584521"/>
              <a:gd name="connsiteY0" fmla="*/ 1896331 h 2387008"/>
              <a:gd name="connsiteX1" fmla="*/ 430548 w 1584521"/>
              <a:gd name="connsiteY1" fmla="*/ 2037418 h 2387008"/>
              <a:gd name="connsiteX2" fmla="*/ 41167 w 1584521"/>
              <a:gd name="connsiteY2" fmla="*/ 796374 h 2387008"/>
              <a:gd name="connsiteX3" fmla="*/ 585949 w 1584521"/>
              <a:gd name="connsiteY3" fmla="*/ 10683 h 2387008"/>
              <a:gd name="connsiteX4" fmla="*/ 1584521 w 1584521"/>
              <a:gd name="connsiteY4" fmla="*/ 1896331 h 238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4521" h="2387008">
                <a:moveTo>
                  <a:pt x="1584521" y="1896331"/>
                </a:moveTo>
                <a:cubicBezTo>
                  <a:pt x="1264075" y="2387008"/>
                  <a:pt x="687774" y="2220744"/>
                  <a:pt x="430548" y="2037418"/>
                </a:cubicBezTo>
                <a:cubicBezTo>
                  <a:pt x="173322" y="1854092"/>
                  <a:pt x="15267" y="1134163"/>
                  <a:pt x="41167" y="796374"/>
                </a:cubicBezTo>
                <a:cubicBezTo>
                  <a:pt x="67067" y="458585"/>
                  <a:pt x="0" y="0"/>
                  <a:pt x="585949" y="10683"/>
                </a:cubicBezTo>
                <a:lnTo>
                  <a:pt x="1584521" y="1896331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83000"/>
                </a:schemeClr>
              </a:gs>
              <a:gs pos="100000">
                <a:schemeClr val="accent1">
                  <a:lumMod val="40000"/>
                  <a:lumOff val="60000"/>
                  <a:alpha val="35000"/>
                </a:schemeClr>
              </a:gs>
            </a:gsLst>
            <a:lin ang="198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57200" y="2677886"/>
            <a:ext cx="8229600" cy="1568898"/>
          </a:xfrm>
        </p:spPr>
        <p:txBody>
          <a:bodyPr/>
          <a:lstStyle>
            <a:lvl1pPr algn="ctr">
              <a:defRPr sz="5400">
                <a:solidFill>
                  <a:schemeClr val="accent5"/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C31EB75-E64F-4D33-B70A-52CB2E4EB5F4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C650CC-5EDF-4A9F-AC2C-F074E03D503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69571" y="1000108"/>
            <a:ext cx="6204858" cy="923925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 hasCustomPrompt="1"/>
          </p:nvPr>
        </p:nvSpPr>
        <p:spPr>
          <a:xfrm>
            <a:off x="1478438" y="2286000"/>
            <a:ext cx="6206400" cy="3429000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C31EB75-E64F-4D33-B70A-52CB2E4EB5F4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C650CC-5EDF-4A9F-AC2C-F074E03D503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467600" y="274638"/>
            <a:ext cx="12192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847114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5ADD-133D-4FE1-AF97-1CF32717E8F2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CA57-1034-4446-8203-94D9C1DE2B4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5ADD-133D-4FE1-AF97-1CF32717E8F2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CA57-1034-4446-8203-94D9C1DE2B4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31EB75-E64F-4D33-B70A-52CB2E4EB5F4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50CC-5EDF-4A9F-AC2C-F074E03D503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라인"/>
          <p:cNvPicPr>
            <a:picLocks noChangeAspect="1" noChangeArrowheads="1"/>
          </p:cNvPicPr>
          <p:nvPr/>
        </p:nvPicPr>
        <p:blipFill rotWithShape="1">
          <a:blip r:embed="rId2">
            <a:alphaModFix/>
            <a:lum/>
          </a:blip>
          <a:srcRect/>
          <a:stretch>
            <a:fillRect/>
          </a:stretch>
        </p:blipFill>
        <p:spPr>
          <a:xfrm>
            <a:off x="0" y="6486525"/>
            <a:ext cx="9144000" cy="371475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8" name="자유형 7"/>
          <p:cNvSpPr/>
          <p:nvPr/>
        </p:nvSpPr>
        <p:spPr>
          <a:xfrm rot="21160224">
            <a:off x="4207283" y="1089941"/>
            <a:ext cx="2383417" cy="2195166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  <a:gd name="connsiteX0" fmla="*/ 16669 w 802483"/>
              <a:gd name="connsiteY0" fmla="*/ 458787 h 870904"/>
              <a:gd name="connsiteX1" fmla="*/ 74380 w 802483"/>
              <a:gd name="connsiteY1" fmla="*/ 135498 h 870904"/>
              <a:gd name="connsiteX2" fmla="*/ 397670 w 802483"/>
              <a:gd name="connsiteY2" fmla="*/ 1588 h 870904"/>
              <a:gd name="connsiteX3" fmla="*/ 687622 w 802483"/>
              <a:gd name="connsiteY3" fmla="*/ 145024 h 870904"/>
              <a:gd name="connsiteX4" fmla="*/ 802482 w 802483"/>
              <a:gd name="connsiteY4" fmla="*/ 442120 h 870904"/>
              <a:gd name="connsiteX5" fmla="*/ 667232 w 802483"/>
              <a:gd name="connsiteY5" fmla="*/ 738237 h 870904"/>
              <a:gd name="connsiteX6" fmla="*/ 402432 w 802483"/>
              <a:gd name="connsiteY6" fmla="*/ 868364 h 870904"/>
              <a:gd name="connsiteX7" fmla="*/ 160123 w 802483"/>
              <a:gd name="connsiteY7" fmla="*/ 753480 h 870904"/>
              <a:gd name="connsiteX8" fmla="*/ 1 w 802483"/>
              <a:gd name="connsiteY8" fmla="*/ 582614 h 870904"/>
              <a:gd name="connsiteX9" fmla="*/ 16669 w 802483"/>
              <a:gd name="connsiteY9" fmla="*/ 458787 h 870904"/>
              <a:gd name="connsiteX0" fmla="*/ 16669 w 802483"/>
              <a:gd name="connsiteY0" fmla="*/ 458787 h 875425"/>
              <a:gd name="connsiteX1" fmla="*/ 74380 w 802483"/>
              <a:gd name="connsiteY1" fmla="*/ 135498 h 875425"/>
              <a:gd name="connsiteX2" fmla="*/ 397670 w 802483"/>
              <a:gd name="connsiteY2" fmla="*/ 1588 h 875425"/>
              <a:gd name="connsiteX3" fmla="*/ 687622 w 802483"/>
              <a:gd name="connsiteY3" fmla="*/ 145024 h 875425"/>
              <a:gd name="connsiteX4" fmla="*/ 802482 w 802483"/>
              <a:gd name="connsiteY4" fmla="*/ 442120 h 875425"/>
              <a:gd name="connsiteX5" fmla="*/ 667232 w 802483"/>
              <a:gd name="connsiteY5" fmla="*/ 738237 h 875425"/>
              <a:gd name="connsiteX6" fmla="*/ 402432 w 802483"/>
              <a:gd name="connsiteY6" fmla="*/ 868364 h 875425"/>
              <a:gd name="connsiteX7" fmla="*/ 134623 w 802483"/>
              <a:gd name="connsiteY7" fmla="*/ 780604 h 875425"/>
              <a:gd name="connsiteX8" fmla="*/ 1 w 802483"/>
              <a:gd name="connsiteY8" fmla="*/ 582614 h 875425"/>
              <a:gd name="connsiteX9" fmla="*/ 16669 w 802483"/>
              <a:gd name="connsiteY9" fmla="*/ 458787 h 875425"/>
              <a:gd name="connsiteX0" fmla="*/ 90586 w 876400"/>
              <a:gd name="connsiteY0" fmla="*/ 458787 h 875425"/>
              <a:gd name="connsiteX1" fmla="*/ 148297 w 876400"/>
              <a:gd name="connsiteY1" fmla="*/ 135498 h 875425"/>
              <a:gd name="connsiteX2" fmla="*/ 471587 w 876400"/>
              <a:gd name="connsiteY2" fmla="*/ 1588 h 875425"/>
              <a:gd name="connsiteX3" fmla="*/ 761539 w 876400"/>
              <a:gd name="connsiteY3" fmla="*/ 145024 h 875425"/>
              <a:gd name="connsiteX4" fmla="*/ 876399 w 876400"/>
              <a:gd name="connsiteY4" fmla="*/ 442120 h 875425"/>
              <a:gd name="connsiteX5" fmla="*/ 741149 w 876400"/>
              <a:gd name="connsiteY5" fmla="*/ 738237 h 875425"/>
              <a:gd name="connsiteX6" fmla="*/ 476349 w 876400"/>
              <a:gd name="connsiteY6" fmla="*/ 868364 h 875425"/>
              <a:gd name="connsiteX7" fmla="*/ 208540 w 876400"/>
              <a:gd name="connsiteY7" fmla="*/ 780604 h 875425"/>
              <a:gd name="connsiteX8" fmla="*/ 1 w 876400"/>
              <a:gd name="connsiteY8" fmla="*/ 592372 h 875425"/>
              <a:gd name="connsiteX9" fmla="*/ 90586 w 876400"/>
              <a:gd name="connsiteY9" fmla="*/ 458787 h 875425"/>
              <a:gd name="connsiteX0" fmla="*/ 38718 w 876400"/>
              <a:gd name="connsiteY0" fmla="*/ 392920 h 875425"/>
              <a:gd name="connsiteX1" fmla="*/ 148297 w 876400"/>
              <a:gd name="connsiteY1" fmla="*/ 135498 h 875425"/>
              <a:gd name="connsiteX2" fmla="*/ 471587 w 876400"/>
              <a:gd name="connsiteY2" fmla="*/ 1588 h 875425"/>
              <a:gd name="connsiteX3" fmla="*/ 761539 w 876400"/>
              <a:gd name="connsiteY3" fmla="*/ 145024 h 875425"/>
              <a:gd name="connsiteX4" fmla="*/ 876399 w 876400"/>
              <a:gd name="connsiteY4" fmla="*/ 442120 h 875425"/>
              <a:gd name="connsiteX5" fmla="*/ 741149 w 876400"/>
              <a:gd name="connsiteY5" fmla="*/ 738237 h 875425"/>
              <a:gd name="connsiteX6" fmla="*/ 476349 w 876400"/>
              <a:gd name="connsiteY6" fmla="*/ 868364 h 875425"/>
              <a:gd name="connsiteX7" fmla="*/ 208540 w 876400"/>
              <a:gd name="connsiteY7" fmla="*/ 780604 h 875425"/>
              <a:gd name="connsiteX8" fmla="*/ 1 w 876400"/>
              <a:gd name="connsiteY8" fmla="*/ 592372 h 875425"/>
              <a:gd name="connsiteX9" fmla="*/ 38718 w 876400"/>
              <a:gd name="connsiteY9" fmla="*/ 392920 h 87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6400" h="875425">
                <a:moveTo>
                  <a:pt x="38718" y="392920"/>
                </a:moveTo>
                <a:cubicBezTo>
                  <a:pt x="38718" y="271663"/>
                  <a:pt x="76152" y="200720"/>
                  <a:pt x="148297" y="135498"/>
                </a:cubicBezTo>
                <a:cubicBezTo>
                  <a:pt x="220442" y="70276"/>
                  <a:pt x="369380" y="0"/>
                  <a:pt x="471587" y="1588"/>
                </a:cubicBezTo>
                <a:cubicBezTo>
                  <a:pt x="573794" y="3176"/>
                  <a:pt x="694070" y="71602"/>
                  <a:pt x="761539" y="145024"/>
                </a:cubicBezTo>
                <a:cubicBezTo>
                  <a:pt x="829008" y="218446"/>
                  <a:pt x="876400" y="320863"/>
                  <a:pt x="876399" y="442120"/>
                </a:cubicBezTo>
                <a:cubicBezTo>
                  <a:pt x="876399" y="563377"/>
                  <a:pt x="807824" y="667196"/>
                  <a:pt x="741149" y="738237"/>
                </a:cubicBezTo>
                <a:cubicBezTo>
                  <a:pt x="674474" y="809278"/>
                  <a:pt x="565117" y="861303"/>
                  <a:pt x="476349" y="868364"/>
                </a:cubicBezTo>
                <a:cubicBezTo>
                  <a:pt x="387581" y="875425"/>
                  <a:pt x="287931" y="826603"/>
                  <a:pt x="208540" y="780604"/>
                </a:cubicBezTo>
                <a:cubicBezTo>
                  <a:pt x="129149" y="734605"/>
                  <a:pt x="0" y="713629"/>
                  <a:pt x="1" y="592372"/>
                </a:cubicBezTo>
                <a:cubicBezTo>
                  <a:pt x="1" y="592371"/>
                  <a:pt x="38718" y="392921"/>
                  <a:pt x="38718" y="392920"/>
                </a:cubicBezTo>
              </a:path>
            </a:pathLst>
          </a:cu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자유형 8"/>
          <p:cNvSpPr/>
          <p:nvPr/>
        </p:nvSpPr>
        <p:spPr>
          <a:xfrm rot="9001978">
            <a:off x="3278502" y="1622401"/>
            <a:ext cx="1676400" cy="13716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0 w 1828800"/>
              <a:gd name="connsiteY0" fmla="*/ 914399 h 1828802"/>
              <a:gd name="connsiteX1" fmla="*/ 267822 w 1828800"/>
              <a:gd name="connsiteY1" fmla="*/ 267821 h 1828802"/>
              <a:gd name="connsiteX2" fmla="*/ 914401 w 1828800"/>
              <a:gd name="connsiteY2" fmla="*/ 0 h 1828802"/>
              <a:gd name="connsiteX3" fmla="*/ 1560979 w 1828800"/>
              <a:gd name="connsiteY3" fmla="*/ 267822 h 1828802"/>
              <a:gd name="connsiteX4" fmla="*/ 1828800 w 1828800"/>
              <a:gd name="connsiteY4" fmla="*/ 914401 h 1828802"/>
              <a:gd name="connsiteX5" fmla="*/ 1560978 w 1828800"/>
              <a:gd name="connsiteY5" fmla="*/ 1560980 h 1828802"/>
              <a:gd name="connsiteX6" fmla="*/ 914399 w 1828800"/>
              <a:gd name="connsiteY6" fmla="*/ 1828801 h 1828802"/>
              <a:gd name="connsiteX7" fmla="*/ 267821 w 1828800"/>
              <a:gd name="connsiteY7" fmla="*/ 1560979 h 1828802"/>
              <a:gd name="connsiteX8" fmla="*/ 0 w 1828800"/>
              <a:gd name="connsiteY8" fmla="*/ 914400 h 1828802"/>
              <a:gd name="connsiteX9" fmla="*/ 0 w 1828800"/>
              <a:gd name="connsiteY9" fmla="*/ 914399 h 1828802"/>
              <a:gd name="connsiteX0" fmla="*/ 0 w 1828800"/>
              <a:gd name="connsiteY0" fmla="*/ 914399 h 1828802"/>
              <a:gd name="connsiteX1" fmla="*/ 267822 w 1828800"/>
              <a:gd name="connsiteY1" fmla="*/ 267821 h 1828802"/>
              <a:gd name="connsiteX2" fmla="*/ 914401 w 1828800"/>
              <a:gd name="connsiteY2" fmla="*/ 0 h 1828802"/>
              <a:gd name="connsiteX3" fmla="*/ 1560979 w 1828800"/>
              <a:gd name="connsiteY3" fmla="*/ 267822 h 1828802"/>
              <a:gd name="connsiteX4" fmla="*/ 1828800 w 1828800"/>
              <a:gd name="connsiteY4" fmla="*/ 914401 h 1828802"/>
              <a:gd name="connsiteX5" fmla="*/ 1560978 w 1828800"/>
              <a:gd name="connsiteY5" fmla="*/ 1560980 h 1828802"/>
              <a:gd name="connsiteX6" fmla="*/ 914399 w 1828800"/>
              <a:gd name="connsiteY6" fmla="*/ 1828801 h 1828802"/>
              <a:gd name="connsiteX7" fmla="*/ 267821 w 1828800"/>
              <a:gd name="connsiteY7" fmla="*/ 1560979 h 1828802"/>
              <a:gd name="connsiteX8" fmla="*/ 0 w 1828800"/>
              <a:gd name="connsiteY8" fmla="*/ 914400 h 1828802"/>
              <a:gd name="connsiteX9" fmla="*/ 0 w 1828800"/>
              <a:gd name="connsiteY9" fmla="*/ 914399 h 1828802"/>
              <a:gd name="connsiteX0" fmla="*/ 65686 w 1894486"/>
              <a:gd name="connsiteY0" fmla="*/ 914399 h 1828802"/>
              <a:gd name="connsiteX1" fmla="*/ 333508 w 1894486"/>
              <a:gd name="connsiteY1" fmla="*/ 267821 h 1828802"/>
              <a:gd name="connsiteX2" fmla="*/ 980087 w 1894486"/>
              <a:gd name="connsiteY2" fmla="*/ 0 h 1828802"/>
              <a:gd name="connsiteX3" fmla="*/ 1626665 w 1894486"/>
              <a:gd name="connsiteY3" fmla="*/ 267822 h 1828802"/>
              <a:gd name="connsiteX4" fmla="*/ 1894486 w 1894486"/>
              <a:gd name="connsiteY4" fmla="*/ 914401 h 1828802"/>
              <a:gd name="connsiteX5" fmla="*/ 1626664 w 1894486"/>
              <a:gd name="connsiteY5" fmla="*/ 1560980 h 1828802"/>
              <a:gd name="connsiteX6" fmla="*/ 980085 w 1894486"/>
              <a:gd name="connsiteY6" fmla="*/ 1828801 h 1828802"/>
              <a:gd name="connsiteX7" fmla="*/ 333507 w 1894486"/>
              <a:gd name="connsiteY7" fmla="*/ 1560979 h 1828802"/>
              <a:gd name="connsiteX8" fmla="*/ 65686 w 1894486"/>
              <a:gd name="connsiteY8" fmla="*/ 914400 h 1828802"/>
              <a:gd name="connsiteX9" fmla="*/ 65686 w 1894486"/>
              <a:gd name="connsiteY9" fmla="*/ 914399 h 1828802"/>
              <a:gd name="connsiteX0" fmla="*/ 65686 w 1894486"/>
              <a:gd name="connsiteY0" fmla="*/ 914399 h 1854201"/>
              <a:gd name="connsiteX1" fmla="*/ 333508 w 1894486"/>
              <a:gd name="connsiteY1" fmla="*/ 267821 h 1854201"/>
              <a:gd name="connsiteX2" fmla="*/ 980087 w 1894486"/>
              <a:gd name="connsiteY2" fmla="*/ 0 h 1854201"/>
              <a:gd name="connsiteX3" fmla="*/ 1626665 w 1894486"/>
              <a:gd name="connsiteY3" fmla="*/ 267822 h 1854201"/>
              <a:gd name="connsiteX4" fmla="*/ 1894486 w 1894486"/>
              <a:gd name="connsiteY4" fmla="*/ 914401 h 1854201"/>
              <a:gd name="connsiteX5" fmla="*/ 1626664 w 1894486"/>
              <a:gd name="connsiteY5" fmla="*/ 1560980 h 1854201"/>
              <a:gd name="connsiteX6" fmla="*/ 980085 w 1894486"/>
              <a:gd name="connsiteY6" fmla="*/ 1828801 h 1854201"/>
              <a:gd name="connsiteX7" fmla="*/ 333507 w 1894486"/>
              <a:gd name="connsiteY7" fmla="*/ 1408579 h 1854201"/>
              <a:gd name="connsiteX8" fmla="*/ 65686 w 1894486"/>
              <a:gd name="connsiteY8" fmla="*/ 914400 h 1854201"/>
              <a:gd name="connsiteX9" fmla="*/ 65686 w 1894486"/>
              <a:gd name="connsiteY9" fmla="*/ 914399 h 1854201"/>
              <a:gd name="connsiteX0" fmla="*/ 65686 w 1894486"/>
              <a:gd name="connsiteY0" fmla="*/ 914399 h 1830271"/>
              <a:gd name="connsiteX1" fmla="*/ 333508 w 1894486"/>
              <a:gd name="connsiteY1" fmla="*/ 267821 h 1830271"/>
              <a:gd name="connsiteX2" fmla="*/ 980087 w 1894486"/>
              <a:gd name="connsiteY2" fmla="*/ 0 h 1830271"/>
              <a:gd name="connsiteX3" fmla="*/ 1626665 w 1894486"/>
              <a:gd name="connsiteY3" fmla="*/ 267822 h 1830271"/>
              <a:gd name="connsiteX4" fmla="*/ 1894486 w 1894486"/>
              <a:gd name="connsiteY4" fmla="*/ 914401 h 1830271"/>
              <a:gd name="connsiteX5" fmla="*/ 1626664 w 1894486"/>
              <a:gd name="connsiteY5" fmla="*/ 1560980 h 1830271"/>
              <a:gd name="connsiteX6" fmla="*/ 980085 w 1894486"/>
              <a:gd name="connsiteY6" fmla="*/ 1828801 h 1830271"/>
              <a:gd name="connsiteX7" fmla="*/ 394467 w 1894486"/>
              <a:gd name="connsiteY7" fmla="*/ 1569802 h 1830271"/>
              <a:gd name="connsiteX8" fmla="*/ 65686 w 1894486"/>
              <a:gd name="connsiteY8" fmla="*/ 914400 h 1830271"/>
              <a:gd name="connsiteX9" fmla="*/ 65686 w 1894486"/>
              <a:gd name="connsiteY9" fmla="*/ 914399 h 18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94486" h="1830271">
                <a:moveTo>
                  <a:pt x="65686" y="914399"/>
                </a:moveTo>
                <a:cubicBezTo>
                  <a:pt x="65686" y="671885"/>
                  <a:pt x="0" y="551599"/>
                  <a:pt x="333508" y="267821"/>
                </a:cubicBezTo>
                <a:cubicBezTo>
                  <a:pt x="504992" y="96338"/>
                  <a:pt x="737573" y="0"/>
                  <a:pt x="980087" y="0"/>
                </a:cubicBezTo>
                <a:cubicBezTo>
                  <a:pt x="1222601" y="0"/>
                  <a:pt x="1455182" y="96339"/>
                  <a:pt x="1626665" y="267822"/>
                </a:cubicBezTo>
                <a:cubicBezTo>
                  <a:pt x="1769272" y="522725"/>
                  <a:pt x="1894486" y="671887"/>
                  <a:pt x="1894486" y="914401"/>
                </a:cubicBezTo>
                <a:cubicBezTo>
                  <a:pt x="1894486" y="1156915"/>
                  <a:pt x="1798148" y="1389496"/>
                  <a:pt x="1626664" y="1560980"/>
                </a:cubicBezTo>
                <a:cubicBezTo>
                  <a:pt x="1354918" y="1694764"/>
                  <a:pt x="1185451" y="1827331"/>
                  <a:pt x="980085" y="1828801"/>
                </a:cubicBezTo>
                <a:cubicBezTo>
                  <a:pt x="774719" y="1830271"/>
                  <a:pt x="565950" y="1741285"/>
                  <a:pt x="394467" y="1569802"/>
                </a:cubicBezTo>
                <a:cubicBezTo>
                  <a:pt x="222984" y="1398319"/>
                  <a:pt x="65686" y="1156914"/>
                  <a:pt x="65686" y="914400"/>
                </a:cubicBezTo>
                <a:lnTo>
                  <a:pt x="65686" y="914399"/>
                </a:lnTo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100000">
                <a:schemeClr val="accent1">
                  <a:alpha val="71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자유형 9"/>
          <p:cNvSpPr/>
          <p:nvPr/>
        </p:nvSpPr>
        <p:spPr>
          <a:xfrm rot="5400000">
            <a:off x="-308458" y="3263931"/>
            <a:ext cx="1772698" cy="1340837"/>
          </a:xfrm>
          <a:custGeom>
            <a:avLst/>
            <a:gdLst>
              <a:gd name="connsiteX0" fmla="*/ 0 w 1270000"/>
              <a:gd name="connsiteY0" fmla="*/ 635000 h 1270000"/>
              <a:gd name="connsiteX1" fmla="*/ 185988 w 1270000"/>
              <a:gd name="connsiteY1" fmla="*/ 185987 h 1270000"/>
              <a:gd name="connsiteX2" fmla="*/ 635001 w 1270000"/>
              <a:gd name="connsiteY2" fmla="*/ 0 h 1270000"/>
              <a:gd name="connsiteX3" fmla="*/ 1084014 w 1270000"/>
              <a:gd name="connsiteY3" fmla="*/ 185988 h 1270000"/>
              <a:gd name="connsiteX4" fmla="*/ 1270001 w 1270000"/>
              <a:gd name="connsiteY4" fmla="*/ 635001 h 1270000"/>
              <a:gd name="connsiteX5" fmla="*/ 1084014 w 1270000"/>
              <a:gd name="connsiteY5" fmla="*/ 1084014 h 1270000"/>
              <a:gd name="connsiteX6" fmla="*/ 635001 w 1270000"/>
              <a:gd name="connsiteY6" fmla="*/ 1270001 h 1270000"/>
              <a:gd name="connsiteX7" fmla="*/ 185988 w 1270000"/>
              <a:gd name="connsiteY7" fmla="*/ 1084013 h 1270000"/>
              <a:gd name="connsiteX8" fmla="*/ 1 w 1270000"/>
              <a:gd name="connsiteY8" fmla="*/ 635000 h 1270000"/>
              <a:gd name="connsiteX9" fmla="*/ 0 w 1270000"/>
              <a:gd name="connsiteY9" fmla="*/ 635000 h 1270000"/>
              <a:gd name="connsiteX0" fmla="*/ 0 w 1270001"/>
              <a:gd name="connsiteY0" fmla="*/ 574040 h 1209041"/>
              <a:gd name="connsiteX1" fmla="*/ 185988 w 1270001"/>
              <a:gd name="connsiteY1" fmla="*/ 125027 h 1209041"/>
              <a:gd name="connsiteX2" fmla="*/ 657460 w 1270001"/>
              <a:gd name="connsiteY2" fmla="*/ 0 h 1209041"/>
              <a:gd name="connsiteX3" fmla="*/ 1084014 w 1270001"/>
              <a:gd name="connsiteY3" fmla="*/ 125028 h 1209041"/>
              <a:gd name="connsiteX4" fmla="*/ 1270001 w 1270001"/>
              <a:gd name="connsiteY4" fmla="*/ 574041 h 1209041"/>
              <a:gd name="connsiteX5" fmla="*/ 1084014 w 1270001"/>
              <a:gd name="connsiteY5" fmla="*/ 1023054 h 1209041"/>
              <a:gd name="connsiteX6" fmla="*/ 635001 w 1270001"/>
              <a:gd name="connsiteY6" fmla="*/ 1209041 h 1209041"/>
              <a:gd name="connsiteX7" fmla="*/ 185988 w 1270001"/>
              <a:gd name="connsiteY7" fmla="*/ 1023053 h 1209041"/>
              <a:gd name="connsiteX8" fmla="*/ 1 w 1270001"/>
              <a:gd name="connsiteY8" fmla="*/ 574040 h 1209041"/>
              <a:gd name="connsiteX9" fmla="*/ 0 w 1270001"/>
              <a:gd name="connsiteY9" fmla="*/ 574040 h 1209041"/>
              <a:gd name="connsiteX0" fmla="*/ 0 w 1270001"/>
              <a:gd name="connsiteY0" fmla="*/ 574040 h 1097889"/>
              <a:gd name="connsiteX1" fmla="*/ 185988 w 1270001"/>
              <a:gd name="connsiteY1" fmla="*/ 125027 h 1097889"/>
              <a:gd name="connsiteX2" fmla="*/ 657460 w 1270001"/>
              <a:gd name="connsiteY2" fmla="*/ 0 h 1097889"/>
              <a:gd name="connsiteX3" fmla="*/ 1084014 w 1270001"/>
              <a:gd name="connsiteY3" fmla="*/ 125028 h 1097889"/>
              <a:gd name="connsiteX4" fmla="*/ 1270001 w 1270001"/>
              <a:gd name="connsiteY4" fmla="*/ 574041 h 1097889"/>
              <a:gd name="connsiteX5" fmla="*/ 1084014 w 1270001"/>
              <a:gd name="connsiteY5" fmla="*/ 1023054 h 1097889"/>
              <a:gd name="connsiteX6" fmla="*/ 185988 w 1270001"/>
              <a:gd name="connsiteY6" fmla="*/ 1023053 h 1097889"/>
              <a:gd name="connsiteX7" fmla="*/ 1 w 1270001"/>
              <a:gd name="connsiteY7" fmla="*/ 574040 h 1097889"/>
              <a:gd name="connsiteX8" fmla="*/ 0 w 1270001"/>
              <a:gd name="connsiteY8" fmla="*/ 574040 h 1097889"/>
              <a:gd name="connsiteX0" fmla="*/ 0 w 1270001"/>
              <a:gd name="connsiteY0" fmla="*/ 574040 h 1097889"/>
              <a:gd name="connsiteX1" fmla="*/ 185988 w 1270001"/>
              <a:gd name="connsiteY1" fmla="*/ 125027 h 1097889"/>
              <a:gd name="connsiteX2" fmla="*/ 657460 w 1270001"/>
              <a:gd name="connsiteY2" fmla="*/ 0 h 1097889"/>
              <a:gd name="connsiteX3" fmla="*/ 1084014 w 1270001"/>
              <a:gd name="connsiteY3" fmla="*/ 125028 h 1097889"/>
              <a:gd name="connsiteX4" fmla="*/ 1270001 w 1270001"/>
              <a:gd name="connsiteY4" fmla="*/ 574041 h 1097889"/>
              <a:gd name="connsiteX5" fmla="*/ 1084014 w 1270001"/>
              <a:gd name="connsiteY5" fmla="*/ 1023054 h 1097889"/>
              <a:gd name="connsiteX6" fmla="*/ 185988 w 1270001"/>
              <a:gd name="connsiteY6" fmla="*/ 1023053 h 1097889"/>
              <a:gd name="connsiteX7" fmla="*/ 1 w 1270001"/>
              <a:gd name="connsiteY7" fmla="*/ 574040 h 1097889"/>
              <a:gd name="connsiteX8" fmla="*/ 0 w 1270001"/>
              <a:gd name="connsiteY8" fmla="*/ 574040 h 1097889"/>
              <a:gd name="connsiteX0" fmla="*/ 0 w 1270001"/>
              <a:gd name="connsiteY0" fmla="*/ 574040 h 1025700"/>
              <a:gd name="connsiteX1" fmla="*/ 185988 w 1270001"/>
              <a:gd name="connsiteY1" fmla="*/ 125027 h 1025700"/>
              <a:gd name="connsiteX2" fmla="*/ 657460 w 1270001"/>
              <a:gd name="connsiteY2" fmla="*/ 0 h 1025700"/>
              <a:gd name="connsiteX3" fmla="*/ 1084014 w 1270001"/>
              <a:gd name="connsiteY3" fmla="*/ 125028 h 1025700"/>
              <a:gd name="connsiteX4" fmla="*/ 1270001 w 1270001"/>
              <a:gd name="connsiteY4" fmla="*/ 574041 h 1025700"/>
              <a:gd name="connsiteX5" fmla="*/ 1084014 w 1270001"/>
              <a:gd name="connsiteY5" fmla="*/ 1023054 h 1025700"/>
              <a:gd name="connsiteX6" fmla="*/ 185988 w 1270001"/>
              <a:gd name="connsiteY6" fmla="*/ 1023053 h 1025700"/>
              <a:gd name="connsiteX7" fmla="*/ 1 w 1270001"/>
              <a:gd name="connsiteY7" fmla="*/ 574040 h 1025700"/>
              <a:gd name="connsiteX8" fmla="*/ 0 w 1270001"/>
              <a:gd name="connsiteY8" fmla="*/ 574040 h 1025700"/>
              <a:gd name="connsiteX0" fmla="*/ 0 w 1270001"/>
              <a:gd name="connsiteY0" fmla="*/ 584601 h 1036261"/>
              <a:gd name="connsiteX1" fmla="*/ 280636 w 1270001"/>
              <a:gd name="connsiteY1" fmla="*/ 198954 h 1036261"/>
              <a:gd name="connsiteX2" fmla="*/ 657460 w 1270001"/>
              <a:gd name="connsiteY2" fmla="*/ 10561 h 1036261"/>
              <a:gd name="connsiteX3" fmla="*/ 1084014 w 1270001"/>
              <a:gd name="connsiteY3" fmla="*/ 135589 h 1036261"/>
              <a:gd name="connsiteX4" fmla="*/ 1270001 w 1270001"/>
              <a:gd name="connsiteY4" fmla="*/ 584602 h 1036261"/>
              <a:gd name="connsiteX5" fmla="*/ 1084014 w 1270001"/>
              <a:gd name="connsiteY5" fmla="*/ 1033615 h 1036261"/>
              <a:gd name="connsiteX6" fmla="*/ 185988 w 1270001"/>
              <a:gd name="connsiteY6" fmla="*/ 1033614 h 1036261"/>
              <a:gd name="connsiteX7" fmla="*/ 1 w 1270001"/>
              <a:gd name="connsiteY7" fmla="*/ 584601 h 1036261"/>
              <a:gd name="connsiteX8" fmla="*/ 0 w 1270001"/>
              <a:gd name="connsiteY8" fmla="*/ 584601 h 1036261"/>
              <a:gd name="connsiteX0" fmla="*/ 0 w 1264683"/>
              <a:gd name="connsiteY0" fmla="*/ 584601 h 1036261"/>
              <a:gd name="connsiteX1" fmla="*/ 280636 w 1264683"/>
              <a:gd name="connsiteY1" fmla="*/ 198954 h 1036261"/>
              <a:gd name="connsiteX2" fmla="*/ 657460 w 1264683"/>
              <a:gd name="connsiteY2" fmla="*/ 10561 h 1036261"/>
              <a:gd name="connsiteX3" fmla="*/ 1084014 w 1264683"/>
              <a:gd name="connsiteY3" fmla="*/ 135589 h 1036261"/>
              <a:gd name="connsiteX4" fmla="*/ 1212249 w 1264683"/>
              <a:gd name="connsiteY4" fmla="*/ 642354 h 1036261"/>
              <a:gd name="connsiteX5" fmla="*/ 1084014 w 1264683"/>
              <a:gd name="connsiteY5" fmla="*/ 1033615 h 1036261"/>
              <a:gd name="connsiteX6" fmla="*/ 185988 w 1264683"/>
              <a:gd name="connsiteY6" fmla="*/ 1033614 h 1036261"/>
              <a:gd name="connsiteX7" fmla="*/ 1 w 1264683"/>
              <a:gd name="connsiteY7" fmla="*/ 584601 h 1036261"/>
              <a:gd name="connsiteX8" fmla="*/ 0 w 1264683"/>
              <a:gd name="connsiteY8" fmla="*/ 584601 h 1036261"/>
              <a:gd name="connsiteX0" fmla="*/ 0 w 1264683"/>
              <a:gd name="connsiteY0" fmla="*/ 541477 h 993137"/>
              <a:gd name="connsiteX1" fmla="*/ 280636 w 1264683"/>
              <a:gd name="connsiteY1" fmla="*/ 155830 h 993137"/>
              <a:gd name="connsiteX2" fmla="*/ 657460 w 1264683"/>
              <a:gd name="connsiteY2" fmla="*/ 44440 h 993137"/>
              <a:gd name="connsiteX3" fmla="*/ 1084014 w 1264683"/>
              <a:gd name="connsiteY3" fmla="*/ 92465 h 993137"/>
              <a:gd name="connsiteX4" fmla="*/ 1212249 w 1264683"/>
              <a:gd name="connsiteY4" fmla="*/ 599230 h 993137"/>
              <a:gd name="connsiteX5" fmla="*/ 1084014 w 1264683"/>
              <a:gd name="connsiteY5" fmla="*/ 990491 h 993137"/>
              <a:gd name="connsiteX6" fmla="*/ 185988 w 1264683"/>
              <a:gd name="connsiteY6" fmla="*/ 990490 h 993137"/>
              <a:gd name="connsiteX7" fmla="*/ 1 w 1264683"/>
              <a:gd name="connsiteY7" fmla="*/ 541477 h 993137"/>
              <a:gd name="connsiteX8" fmla="*/ 0 w 1264683"/>
              <a:gd name="connsiteY8" fmla="*/ 541477 h 993137"/>
              <a:gd name="connsiteX0" fmla="*/ 0 w 1264683"/>
              <a:gd name="connsiteY0" fmla="*/ 504925 h 956585"/>
              <a:gd name="connsiteX1" fmla="*/ 280636 w 1264683"/>
              <a:gd name="connsiteY1" fmla="*/ 119278 h 956585"/>
              <a:gd name="connsiteX2" fmla="*/ 657460 w 1264683"/>
              <a:gd name="connsiteY2" fmla="*/ 7888 h 956585"/>
              <a:gd name="connsiteX3" fmla="*/ 1063159 w 1264683"/>
              <a:gd name="connsiteY3" fmla="*/ 166604 h 956585"/>
              <a:gd name="connsiteX4" fmla="*/ 1212249 w 1264683"/>
              <a:gd name="connsiteY4" fmla="*/ 562678 h 956585"/>
              <a:gd name="connsiteX5" fmla="*/ 1084014 w 1264683"/>
              <a:gd name="connsiteY5" fmla="*/ 953939 h 956585"/>
              <a:gd name="connsiteX6" fmla="*/ 185988 w 1264683"/>
              <a:gd name="connsiteY6" fmla="*/ 953938 h 956585"/>
              <a:gd name="connsiteX7" fmla="*/ 1 w 1264683"/>
              <a:gd name="connsiteY7" fmla="*/ 504925 h 956585"/>
              <a:gd name="connsiteX8" fmla="*/ 0 w 1264683"/>
              <a:gd name="connsiteY8" fmla="*/ 504925 h 95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4683" h="956585">
                <a:moveTo>
                  <a:pt x="0" y="504925"/>
                </a:moveTo>
                <a:cubicBezTo>
                  <a:pt x="0" y="336512"/>
                  <a:pt x="171059" y="202118"/>
                  <a:pt x="280636" y="119278"/>
                </a:cubicBezTo>
                <a:cubicBezTo>
                  <a:pt x="390213" y="36439"/>
                  <a:pt x="527040" y="0"/>
                  <a:pt x="657460" y="7888"/>
                </a:cubicBezTo>
                <a:cubicBezTo>
                  <a:pt x="787880" y="15776"/>
                  <a:pt x="970694" y="74139"/>
                  <a:pt x="1063159" y="166604"/>
                </a:cubicBezTo>
                <a:cubicBezTo>
                  <a:pt x="1155624" y="259069"/>
                  <a:pt x="1208773" y="431456"/>
                  <a:pt x="1212249" y="562678"/>
                </a:cubicBezTo>
                <a:cubicBezTo>
                  <a:pt x="1215725" y="693900"/>
                  <a:pt x="1264683" y="879104"/>
                  <a:pt x="1084014" y="953939"/>
                </a:cubicBezTo>
                <a:cubicBezTo>
                  <a:pt x="803884" y="956585"/>
                  <a:pt x="328958" y="937334"/>
                  <a:pt x="185988" y="953938"/>
                </a:cubicBezTo>
                <a:cubicBezTo>
                  <a:pt x="66902" y="834852"/>
                  <a:pt x="1" y="673337"/>
                  <a:pt x="1" y="504925"/>
                </a:cubicBezTo>
                <a:lnTo>
                  <a:pt x="0" y="504925"/>
                </a:lnTo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1" name="자유형 10"/>
          <p:cNvSpPr/>
          <p:nvPr/>
        </p:nvSpPr>
        <p:spPr>
          <a:xfrm rot="1165291">
            <a:off x="620269" y="3008427"/>
            <a:ext cx="840520" cy="917174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2483" h="875671">
                <a:moveTo>
                  <a:pt x="16669" y="458787"/>
                </a:moveTo>
                <a:cubicBezTo>
                  <a:pt x="16669" y="337530"/>
                  <a:pt x="10880" y="211698"/>
                  <a:pt x="74380" y="135498"/>
                </a:cubicBezTo>
                <a:cubicBezTo>
                  <a:pt x="137880" y="59298"/>
                  <a:pt x="295463" y="0"/>
                  <a:pt x="397670" y="1588"/>
                </a:cubicBezTo>
                <a:cubicBezTo>
                  <a:pt x="499877" y="3176"/>
                  <a:pt x="620153" y="71602"/>
                  <a:pt x="687622" y="145024"/>
                </a:cubicBezTo>
                <a:cubicBezTo>
                  <a:pt x="755091" y="218446"/>
                  <a:pt x="802483" y="320863"/>
                  <a:pt x="802482" y="442120"/>
                </a:cubicBezTo>
                <a:cubicBezTo>
                  <a:pt x="802482" y="563377"/>
                  <a:pt x="733907" y="667196"/>
                  <a:pt x="667232" y="738237"/>
                </a:cubicBezTo>
                <a:cubicBezTo>
                  <a:pt x="600557" y="809278"/>
                  <a:pt x="501240" y="861057"/>
                  <a:pt x="402432" y="868364"/>
                </a:cubicBezTo>
                <a:cubicBezTo>
                  <a:pt x="303624" y="875671"/>
                  <a:pt x="141452" y="829703"/>
                  <a:pt x="74380" y="782078"/>
                </a:cubicBezTo>
                <a:cubicBezTo>
                  <a:pt x="7308" y="734453"/>
                  <a:pt x="0" y="703871"/>
                  <a:pt x="1" y="582614"/>
                </a:cubicBezTo>
                <a:cubicBezTo>
                  <a:pt x="1" y="582613"/>
                  <a:pt x="16669" y="458788"/>
                  <a:pt x="16669" y="458787"/>
                </a:cubicBezTo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  <a:alpha val="2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자유형 11"/>
          <p:cNvSpPr/>
          <p:nvPr/>
        </p:nvSpPr>
        <p:spPr>
          <a:xfrm rot="3498807">
            <a:off x="1916136" y="1699867"/>
            <a:ext cx="1056542" cy="1152900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2483" h="875671">
                <a:moveTo>
                  <a:pt x="16669" y="458787"/>
                </a:moveTo>
                <a:cubicBezTo>
                  <a:pt x="16669" y="337530"/>
                  <a:pt x="10880" y="211698"/>
                  <a:pt x="74380" y="135498"/>
                </a:cubicBezTo>
                <a:cubicBezTo>
                  <a:pt x="137880" y="59298"/>
                  <a:pt x="295463" y="0"/>
                  <a:pt x="397670" y="1588"/>
                </a:cubicBezTo>
                <a:cubicBezTo>
                  <a:pt x="499877" y="3176"/>
                  <a:pt x="620153" y="71602"/>
                  <a:pt x="687622" y="145024"/>
                </a:cubicBezTo>
                <a:cubicBezTo>
                  <a:pt x="755091" y="218446"/>
                  <a:pt x="802483" y="320863"/>
                  <a:pt x="802482" y="442120"/>
                </a:cubicBezTo>
                <a:cubicBezTo>
                  <a:pt x="802482" y="563377"/>
                  <a:pt x="733907" y="667196"/>
                  <a:pt x="667232" y="738237"/>
                </a:cubicBezTo>
                <a:cubicBezTo>
                  <a:pt x="600557" y="809278"/>
                  <a:pt x="501240" y="861057"/>
                  <a:pt x="402432" y="868364"/>
                </a:cubicBezTo>
                <a:cubicBezTo>
                  <a:pt x="303624" y="875671"/>
                  <a:pt x="141452" y="829703"/>
                  <a:pt x="74380" y="782078"/>
                </a:cubicBezTo>
                <a:cubicBezTo>
                  <a:pt x="7308" y="734453"/>
                  <a:pt x="0" y="703871"/>
                  <a:pt x="1" y="582614"/>
                </a:cubicBezTo>
                <a:cubicBezTo>
                  <a:pt x="1" y="582613"/>
                  <a:pt x="16669" y="458788"/>
                  <a:pt x="16669" y="458787"/>
                </a:cubicBezTo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774300"/>
            <a:ext cx="7772400" cy="1362075"/>
          </a:xfrm>
        </p:spPr>
        <p:txBody>
          <a:bodyPr anchor="t"/>
          <a:lstStyle>
            <a:lvl1pPr algn="r">
              <a:defRPr sz="5400" b="0" cap="all">
                <a:solidFill>
                  <a:schemeClr val="accent5"/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4286256"/>
            <a:ext cx="7772400" cy="488043"/>
          </a:xfrm>
        </p:spPr>
        <p:txBody>
          <a:bodyPr anchor="b"/>
          <a:lstStyle>
            <a:lvl1pPr marL="0" indent="0" algn="r">
              <a:buNone/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5ADD-133D-4FE1-AF97-1CF32717E8F2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CA57-1034-4446-8203-94D9C1DE2B4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04258"/>
            <a:ext cx="4038600" cy="47219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04258"/>
            <a:ext cx="4038600" cy="47219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5ADD-133D-4FE1-AF97-1CF32717E8F2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CA57-1034-4446-8203-94D9C1DE2B4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31EB75-E64F-4D33-B70A-52CB2E4EB5F4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50CC-5EDF-4A9F-AC2C-F074E03D503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6" name="제목 개체 틀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456028" y="1349829"/>
            <a:ext cx="8229600" cy="4818433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31EB75-E64F-4D33-B70A-52CB2E4EB5F4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7C650CC-5EDF-4A9F-AC2C-F074E03D503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7" name="제목 개체 틀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3"/>
          </p:nvPr>
        </p:nvSpPr>
        <p:spPr>
          <a:xfrm>
            <a:off x="457200" y="1396078"/>
            <a:ext cx="4071938" cy="23268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" name="내용 개체 틀 8"/>
          <p:cNvSpPr>
            <a:spLocks noGrp="1"/>
          </p:cNvSpPr>
          <p:nvPr>
            <p:ph sz="quarter" idx="14"/>
          </p:nvPr>
        </p:nvSpPr>
        <p:spPr>
          <a:xfrm>
            <a:off x="4614862" y="1396078"/>
            <a:ext cx="4071938" cy="23268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" name="내용 개체 틀 8"/>
          <p:cNvSpPr>
            <a:spLocks noGrp="1"/>
          </p:cNvSpPr>
          <p:nvPr>
            <p:ph sz="quarter" idx="15"/>
          </p:nvPr>
        </p:nvSpPr>
        <p:spPr>
          <a:xfrm>
            <a:off x="457200" y="3857628"/>
            <a:ext cx="4071938" cy="23268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4" name="내용 개체 틀 8"/>
          <p:cNvSpPr>
            <a:spLocks noGrp="1"/>
          </p:cNvSpPr>
          <p:nvPr>
            <p:ph sz="quarter" idx="16"/>
          </p:nvPr>
        </p:nvSpPr>
        <p:spPr>
          <a:xfrm>
            <a:off x="4614862" y="3857628"/>
            <a:ext cx="4071938" cy="23268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5ADD-133D-4FE1-AF97-1CF32717E8F2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CA57-1034-4446-8203-94D9C1DE2B4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자유형 7"/>
          <p:cNvSpPr/>
          <p:nvPr/>
        </p:nvSpPr>
        <p:spPr>
          <a:xfrm flipH="1" flipV="1">
            <a:off x="6219825" y="4103177"/>
            <a:ext cx="3035300" cy="2840547"/>
          </a:xfrm>
          <a:custGeom>
            <a:avLst/>
            <a:gdLst>
              <a:gd name="connsiteX0" fmla="*/ 0 w 3454400"/>
              <a:gd name="connsiteY0" fmla="*/ 1727200 h 3454400"/>
              <a:gd name="connsiteX1" fmla="*/ 505887 w 3454400"/>
              <a:gd name="connsiteY1" fmla="*/ 505885 h 3454400"/>
              <a:gd name="connsiteX2" fmla="*/ 1727203 w 3454400"/>
              <a:gd name="connsiteY2" fmla="*/ 2 h 3454400"/>
              <a:gd name="connsiteX3" fmla="*/ 2948518 w 3454400"/>
              <a:gd name="connsiteY3" fmla="*/ 505889 h 3454400"/>
              <a:gd name="connsiteX4" fmla="*/ 3454401 w 3454400"/>
              <a:gd name="connsiteY4" fmla="*/ 1727205 h 3454400"/>
              <a:gd name="connsiteX5" fmla="*/ 2948515 w 3454400"/>
              <a:gd name="connsiteY5" fmla="*/ 2948520 h 3454400"/>
              <a:gd name="connsiteX6" fmla="*/ 1727200 w 3454400"/>
              <a:gd name="connsiteY6" fmla="*/ 3454405 h 3454400"/>
              <a:gd name="connsiteX7" fmla="*/ 505885 w 3454400"/>
              <a:gd name="connsiteY7" fmla="*/ 2948519 h 3454400"/>
              <a:gd name="connsiteX8" fmla="*/ 1 w 3454400"/>
              <a:gd name="connsiteY8" fmla="*/ 1727203 h 3454400"/>
              <a:gd name="connsiteX9" fmla="*/ 0 w 3454400"/>
              <a:gd name="connsiteY9" fmla="*/ 1727200 h 3454400"/>
              <a:gd name="connsiteX0" fmla="*/ 0 w 3454402"/>
              <a:gd name="connsiteY0" fmla="*/ 1727199 h 3503915"/>
              <a:gd name="connsiteX1" fmla="*/ 505887 w 3454402"/>
              <a:gd name="connsiteY1" fmla="*/ 505884 h 3503915"/>
              <a:gd name="connsiteX2" fmla="*/ 1727203 w 3454402"/>
              <a:gd name="connsiteY2" fmla="*/ 1 h 3503915"/>
              <a:gd name="connsiteX3" fmla="*/ 2948518 w 3454402"/>
              <a:gd name="connsiteY3" fmla="*/ 505888 h 3503915"/>
              <a:gd name="connsiteX4" fmla="*/ 3454401 w 3454402"/>
              <a:gd name="connsiteY4" fmla="*/ 1727204 h 3503915"/>
              <a:gd name="connsiteX5" fmla="*/ 2948515 w 3454402"/>
              <a:gd name="connsiteY5" fmla="*/ 2948519 h 3503915"/>
              <a:gd name="connsiteX6" fmla="*/ 1727200 w 3454402"/>
              <a:gd name="connsiteY6" fmla="*/ 3454404 h 3503915"/>
              <a:gd name="connsiteX7" fmla="*/ 879375 w 3454402"/>
              <a:gd name="connsiteY7" fmla="*/ 3245584 h 3503915"/>
              <a:gd name="connsiteX8" fmla="*/ 505885 w 3454402"/>
              <a:gd name="connsiteY8" fmla="*/ 2948518 h 3503915"/>
              <a:gd name="connsiteX9" fmla="*/ 1 w 3454402"/>
              <a:gd name="connsiteY9" fmla="*/ 1727202 h 3503915"/>
              <a:gd name="connsiteX10" fmla="*/ 0 w 3454402"/>
              <a:gd name="connsiteY10" fmla="*/ 1727199 h 3503915"/>
              <a:gd name="connsiteX0" fmla="*/ 0 w 3512201"/>
              <a:gd name="connsiteY0" fmla="*/ 1727199 h 3503915"/>
              <a:gd name="connsiteX1" fmla="*/ 505887 w 3512201"/>
              <a:gd name="connsiteY1" fmla="*/ 505884 h 3503915"/>
              <a:gd name="connsiteX2" fmla="*/ 1727203 w 3512201"/>
              <a:gd name="connsiteY2" fmla="*/ 1 h 3503915"/>
              <a:gd name="connsiteX3" fmla="*/ 2948518 w 3512201"/>
              <a:gd name="connsiteY3" fmla="*/ 505888 h 3503915"/>
              <a:gd name="connsiteX4" fmla="*/ 3295316 w 3512201"/>
              <a:gd name="connsiteY4" fmla="*/ 1041399 h 3503915"/>
              <a:gd name="connsiteX5" fmla="*/ 3454401 w 3512201"/>
              <a:gd name="connsiteY5" fmla="*/ 1727204 h 3503915"/>
              <a:gd name="connsiteX6" fmla="*/ 2948515 w 3512201"/>
              <a:gd name="connsiteY6" fmla="*/ 2948519 h 3503915"/>
              <a:gd name="connsiteX7" fmla="*/ 1727200 w 3512201"/>
              <a:gd name="connsiteY7" fmla="*/ 3454404 h 3503915"/>
              <a:gd name="connsiteX8" fmla="*/ 879375 w 3512201"/>
              <a:gd name="connsiteY8" fmla="*/ 3245584 h 3503915"/>
              <a:gd name="connsiteX9" fmla="*/ 505885 w 3512201"/>
              <a:gd name="connsiteY9" fmla="*/ 2948518 h 3503915"/>
              <a:gd name="connsiteX10" fmla="*/ 1 w 3512201"/>
              <a:gd name="connsiteY10" fmla="*/ 1727202 h 3503915"/>
              <a:gd name="connsiteX11" fmla="*/ 0 w 3512201"/>
              <a:gd name="connsiteY11" fmla="*/ 1727199 h 3503915"/>
              <a:gd name="connsiteX0" fmla="*/ 0 w 3512201"/>
              <a:gd name="connsiteY0" fmla="*/ 1727199 h 3503915"/>
              <a:gd name="connsiteX1" fmla="*/ 505887 w 3512201"/>
              <a:gd name="connsiteY1" fmla="*/ 505884 h 3503915"/>
              <a:gd name="connsiteX2" fmla="*/ 1727203 w 3512201"/>
              <a:gd name="connsiteY2" fmla="*/ 1 h 3503915"/>
              <a:gd name="connsiteX3" fmla="*/ 2948518 w 3512201"/>
              <a:gd name="connsiteY3" fmla="*/ 505888 h 3503915"/>
              <a:gd name="connsiteX4" fmla="*/ 3295316 w 3512201"/>
              <a:gd name="connsiteY4" fmla="*/ 1041399 h 3503915"/>
              <a:gd name="connsiteX5" fmla="*/ 3454401 w 3512201"/>
              <a:gd name="connsiteY5" fmla="*/ 1727204 h 3503915"/>
              <a:gd name="connsiteX6" fmla="*/ 2948515 w 3512201"/>
              <a:gd name="connsiteY6" fmla="*/ 2948519 h 3503915"/>
              <a:gd name="connsiteX7" fmla="*/ 1727200 w 3512201"/>
              <a:gd name="connsiteY7" fmla="*/ 3454404 h 3503915"/>
              <a:gd name="connsiteX8" fmla="*/ 879375 w 3512201"/>
              <a:gd name="connsiteY8" fmla="*/ 3245584 h 3503915"/>
              <a:gd name="connsiteX9" fmla="*/ 505885 w 3512201"/>
              <a:gd name="connsiteY9" fmla="*/ 2948518 h 3503915"/>
              <a:gd name="connsiteX10" fmla="*/ 1 w 3512201"/>
              <a:gd name="connsiteY10" fmla="*/ 1727202 h 3503915"/>
              <a:gd name="connsiteX11" fmla="*/ 0 w 3512201"/>
              <a:gd name="connsiteY11" fmla="*/ 1727199 h 3503915"/>
              <a:gd name="connsiteX0" fmla="*/ 0 w 3512201"/>
              <a:gd name="connsiteY0" fmla="*/ 1424867 h 3201583"/>
              <a:gd name="connsiteX1" fmla="*/ 505887 w 3512201"/>
              <a:gd name="connsiteY1" fmla="*/ 203552 h 3201583"/>
              <a:gd name="connsiteX2" fmla="*/ 2948518 w 3512201"/>
              <a:gd name="connsiteY2" fmla="*/ 203556 h 3201583"/>
              <a:gd name="connsiteX3" fmla="*/ 3295316 w 3512201"/>
              <a:gd name="connsiteY3" fmla="*/ 739067 h 3201583"/>
              <a:gd name="connsiteX4" fmla="*/ 3454401 w 3512201"/>
              <a:gd name="connsiteY4" fmla="*/ 1424872 h 3201583"/>
              <a:gd name="connsiteX5" fmla="*/ 2948515 w 3512201"/>
              <a:gd name="connsiteY5" fmla="*/ 2646187 h 3201583"/>
              <a:gd name="connsiteX6" fmla="*/ 1727200 w 3512201"/>
              <a:gd name="connsiteY6" fmla="*/ 3152072 h 3201583"/>
              <a:gd name="connsiteX7" fmla="*/ 879375 w 3512201"/>
              <a:gd name="connsiteY7" fmla="*/ 2943252 h 3201583"/>
              <a:gd name="connsiteX8" fmla="*/ 505885 w 3512201"/>
              <a:gd name="connsiteY8" fmla="*/ 2646186 h 3201583"/>
              <a:gd name="connsiteX9" fmla="*/ 1 w 3512201"/>
              <a:gd name="connsiteY9" fmla="*/ 1424870 h 3201583"/>
              <a:gd name="connsiteX10" fmla="*/ 0 w 3512201"/>
              <a:gd name="connsiteY10" fmla="*/ 1424867 h 3201583"/>
              <a:gd name="connsiteX0" fmla="*/ 0 w 3512201"/>
              <a:gd name="connsiteY0" fmla="*/ 1223268 h 2999984"/>
              <a:gd name="connsiteX1" fmla="*/ 877262 w 3512201"/>
              <a:gd name="connsiteY1" fmla="*/ 525728 h 2999984"/>
              <a:gd name="connsiteX2" fmla="*/ 2948518 w 3512201"/>
              <a:gd name="connsiteY2" fmla="*/ 1957 h 2999984"/>
              <a:gd name="connsiteX3" fmla="*/ 3295316 w 3512201"/>
              <a:gd name="connsiteY3" fmla="*/ 537468 h 2999984"/>
              <a:gd name="connsiteX4" fmla="*/ 3454401 w 3512201"/>
              <a:gd name="connsiteY4" fmla="*/ 1223273 h 2999984"/>
              <a:gd name="connsiteX5" fmla="*/ 2948515 w 3512201"/>
              <a:gd name="connsiteY5" fmla="*/ 2444588 h 2999984"/>
              <a:gd name="connsiteX6" fmla="*/ 1727200 w 3512201"/>
              <a:gd name="connsiteY6" fmla="*/ 2950473 h 2999984"/>
              <a:gd name="connsiteX7" fmla="*/ 879375 w 3512201"/>
              <a:gd name="connsiteY7" fmla="*/ 2741653 h 2999984"/>
              <a:gd name="connsiteX8" fmla="*/ 505885 w 3512201"/>
              <a:gd name="connsiteY8" fmla="*/ 2444587 h 2999984"/>
              <a:gd name="connsiteX9" fmla="*/ 1 w 3512201"/>
              <a:gd name="connsiteY9" fmla="*/ 1223271 h 2999984"/>
              <a:gd name="connsiteX10" fmla="*/ 0 w 3512201"/>
              <a:gd name="connsiteY10" fmla="*/ 1223268 h 2999984"/>
              <a:gd name="connsiteX0" fmla="*/ 0 w 3512201"/>
              <a:gd name="connsiteY0" fmla="*/ 811840 h 2588556"/>
              <a:gd name="connsiteX1" fmla="*/ 877262 w 3512201"/>
              <a:gd name="connsiteY1" fmla="*/ 114300 h 2588556"/>
              <a:gd name="connsiteX2" fmla="*/ 3295316 w 3512201"/>
              <a:gd name="connsiteY2" fmla="*/ 126040 h 2588556"/>
              <a:gd name="connsiteX3" fmla="*/ 3454401 w 3512201"/>
              <a:gd name="connsiteY3" fmla="*/ 811845 h 2588556"/>
              <a:gd name="connsiteX4" fmla="*/ 2948515 w 3512201"/>
              <a:gd name="connsiteY4" fmla="*/ 2033160 h 2588556"/>
              <a:gd name="connsiteX5" fmla="*/ 1727200 w 3512201"/>
              <a:gd name="connsiteY5" fmla="*/ 2539045 h 2588556"/>
              <a:gd name="connsiteX6" fmla="*/ 879375 w 3512201"/>
              <a:gd name="connsiteY6" fmla="*/ 2330225 h 2588556"/>
              <a:gd name="connsiteX7" fmla="*/ 505885 w 3512201"/>
              <a:gd name="connsiteY7" fmla="*/ 2033159 h 2588556"/>
              <a:gd name="connsiteX8" fmla="*/ 1 w 3512201"/>
              <a:gd name="connsiteY8" fmla="*/ 811843 h 2588556"/>
              <a:gd name="connsiteX9" fmla="*/ 0 w 3512201"/>
              <a:gd name="connsiteY9" fmla="*/ 811840 h 2588556"/>
              <a:gd name="connsiteX0" fmla="*/ 1 w 3512201"/>
              <a:gd name="connsiteY0" fmla="*/ 811843 h 2588556"/>
              <a:gd name="connsiteX1" fmla="*/ 877262 w 3512201"/>
              <a:gd name="connsiteY1" fmla="*/ 114300 h 2588556"/>
              <a:gd name="connsiteX2" fmla="*/ 3295316 w 3512201"/>
              <a:gd name="connsiteY2" fmla="*/ 126040 h 2588556"/>
              <a:gd name="connsiteX3" fmla="*/ 3454401 w 3512201"/>
              <a:gd name="connsiteY3" fmla="*/ 811845 h 2588556"/>
              <a:gd name="connsiteX4" fmla="*/ 2948515 w 3512201"/>
              <a:gd name="connsiteY4" fmla="*/ 2033160 h 2588556"/>
              <a:gd name="connsiteX5" fmla="*/ 1727200 w 3512201"/>
              <a:gd name="connsiteY5" fmla="*/ 2539045 h 2588556"/>
              <a:gd name="connsiteX6" fmla="*/ 879375 w 3512201"/>
              <a:gd name="connsiteY6" fmla="*/ 2330225 h 2588556"/>
              <a:gd name="connsiteX7" fmla="*/ 505885 w 3512201"/>
              <a:gd name="connsiteY7" fmla="*/ 2033159 h 2588556"/>
              <a:gd name="connsiteX8" fmla="*/ 1 w 3512201"/>
              <a:gd name="connsiteY8" fmla="*/ 811843 h 2588556"/>
              <a:gd name="connsiteX0" fmla="*/ 93528 w 3099844"/>
              <a:gd name="connsiteY0" fmla="*/ 2033159 h 2588556"/>
              <a:gd name="connsiteX1" fmla="*/ 464905 w 3099844"/>
              <a:gd name="connsiteY1" fmla="*/ 114300 h 2588556"/>
              <a:gd name="connsiteX2" fmla="*/ 2882959 w 3099844"/>
              <a:gd name="connsiteY2" fmla="*/ 126040 h 2588556"/>
              <a:gd name="connsiteX3" fmla="*/ 3042044 w 3099844"/>
              <a:gd name="connsiteY3" fmla="*/ 811845 h 2588556"/>
              <a:gd name="connsiteX4" fmla="*/ 2536158 w 3099844"/>
              <a:gd name="connsiteY4" fmla="*/ 2033160 h 2588556"/>
              <a:gd name="connsiteX5" fmla="*/ 1314843 w 3099844"/>
              <a:gd name="connsiteY5" fmla="*/ 2539045 h 2588556"/>
              <a:gd name="connsiteX6" fmla="*/ 467018 w 3099844"/>
              <a:gd name="connsiteY6" fmla="*/ 2330225 h 2588556"/>
              <a:gd name="connsiteX7" fmla="*/ 93528 w 3099844"/>
              <a:gd name="connsiteY7" fmla="*/ 2033159 h 2588556"/>
              <a:gd name="connsiteX0" fmla="*/ 404770 w 3037596"/>
              <a:gd name="connsiteY0" fmla="*/ 2330225 h 2588556"/>
              <a:gd name="connsiteX1" fmla="*/ 402657 w 3037596"/>
              <a:gd name="connsiteY1" fmla="*/ 114300 h 2588556"/>
              <a:gd name="connsiteX2" fmla="*/ 2820711 w 3037596"/>
              <a:gd name="connsiteY2" fmla="*/ 126040 h 2588556"/>
              <a:gd name="connsiteX3" fmla="*/ 2979796 w 3037596"/>
              <a:gd name="connsiteY3" fmla="*/ 811845 h 2588556"/>
              <a:gd name="connsiteX4" fmla="*/ 2473910 w 3037596"/>
              <a:gd name="connsiteY4" fmla="*/ 2033160 h 2588556"/>
              <a:gd name="connsiteX5" fmla="*/ 1252595 w 3037596"/>
              <a:gd name="connsiteY5" fmla="*/ 2539045 h 2588556"/>
              <a:gd name="connsiteX6" fmla="*/ 404770 w 3037596"/>
              <a:gd name="connsiteY6" fmla="*/ 2330225 h 2588556"/>
              <a:gd name="connsiteX0" fmla="*/ 404770 w 3037596"/>
              <a:gd name="connsiteY0" fmla="*/ 2330225 h 2588556"/>
              <a:gd name="connsiteX1" fmla="*/ 402657 w 3037596"/>
              <a:gd name="connsiteY1" fmla="*/ 114300 h 2588556"/>
              <a:gd name="connsiteX2" fmla="*/ 2820711 w 3037596"/>
              <a:gd name="connsiteY2" fmla="*/ 126040 h 2588556"/>
              <a:gd name="connsiteX3" fmla="*/ 2979796 w 3037596"/>
              <a:gd name="connsiteY3" fmla="*/ 811845 h 2588556"/>
              <a:gd name="connsiteX4" fmla="*/ 2473910 w 3037596"/>
              <a:gd name="connsiteY4" fmla="*/ 2033160 h 2588556"/>
              <a:gd name="connsiteX5" fmla="*/ 1252595 w 3037596"/>
              <a:gd name="connsiteY5" fmla="*/ 2539045 h 2588556"/>
              <a:gd name="connsiteX6" fmla="*/ 404770 w 3037596"/>
              <a:gd name="connsiteY6" fmla="*/ 2330225 h 2588556"/>
              <a:gd name="connsiteX0" fmla="*/ 11070 w 2643896"/>
              <a:gd name="connsiteY0" fmla="*/ 2330225 h 2588556"/>
              <a:gd name="connsiteX1" fmla="*/ 8957 w 2643896"/>
              <a:gd name="connsiteY1" fmla="*/ 114300 h 2588556"/>
              <a:gd name="connsiteX2" fmla="*/ 2427011 w 2643896"/>
              <a:gd name="connsiteY2" fmla="*/ 126040 h 2588556"/>
              <a:gd name="connsiteX3" fmla="*/ 2586096 w 2643896"/>
              <a:gd name="connsiteY3" fmla="*/ 811845 h 2588556"/>
              <a:gd name="connsiteX4" fmla="*/ 2080210 w 2643896"/>
              <a:gd name="connsiteY4" fmla="*/ 2033160 h 2588556"/>
              <a:gd name="connsiteX5" fmla="*/ 858895 w 2643896"/>
              <a:gd name="connsiteY5" fmla="*/ 2539045 h 2588556"/>
              <a:gd name="connsiteX6" fmla="*/ 11070 w 2643896"/>
              <a:gd name="connsiteY6" fmla="*/ 2330225 h 2588556"/>
              <a:gd name="connsiteX0" fmla="*/ 11070 w 2643896"/>
              <a:gd name="connsiteY0" fmla="*/ 2320442 h 2578773"/>
              <a:gd name="connsiteX1" fmla="*/ 8957 w 2643896"/>
              <a:gd name="connsiteY1" fmla="*/ 104517 h 2578773"/>
              <a:gd name="connsiteX2" fmla="*/ 2427011 w 2643896"/>
              <a:gd name="connsiteY2" fmla="*/ 116257 h 2578773"/>
              <a:gd name="connsiteX3" fmla="*/ 2586096 w 2643896"/>
              <a:gd name="connsiteY3" fmla="*/ 802062 h 2578773"/>
              <a:gd name="connsiteX4" fmla="*/ 2080210 w 2643896"/>
              <a:gd name="connsiteY4" fmla="*/ 2023377 h 2578773"/>
              <a:gd name="connsiteX5" fmla="*/ 858895 w 2643896"/>
              <a:gd name="connsiteY5" fmla="*/ 2529262 h 2578773"/>
              <a:gd name="connsiteX6" fmla="*/ 11070 w 2643896"/>
              <a:gd name="connsiteY6" fmla="*/ 2320442 h 2578773"/>
              <a:gd name="connsiteX0" fmla="*/ 11070 w 2643896"/>
              <a:gd name="connsiteY0" fmla="*/ 2215925 h 2474256"/>
              <a:gd name="connsiteX1" fmla="*/ 8957 w 2643896"/>
              <a:gd name="connsiteY1" fmla="*/ 0 h 2474256"/>
              <a:gd name="connsiteX2" fmla="*/ 2427011 w 2643896"/>
              <a:gd name="connsiteY2" fmla="*/ 11740 h 2474256"/>
              <a:gd name="connsiteX3" fmla="*/ 2586096 w 2643896"/>
              <a:gd name="connsiteY3" fmla="*/ 697545 h 2474256"/>
              <a:gd name="connsiteX4" fmla="*/ 2080210 w 2643896"/>
              <a:gd name="connsiteY4" fmla="*/ 1918860 h 2474256"/>
              <a:gd name="connsiteX5" fmla="*/ 858895 w 2643896"/>
              <a:gd name="connsiteY5" fmla="*/ 2424745 h 2474256"/>
              <a:gd name="connsiteX6" fmla="*/ 11070 w 2643896"/>
              <a:gd name="connsiteY6" fmla="*/ 2215925 h 2474256"/>
              <a:gd name="connsiteX0" fmla="*/ 11070 w 2643896"/>
              <a:gd name="connsiteY0" fmla="*/ 2215925 h 2474256"/>
              <a:gd name="connsiteX1" fmla="*/ 8957 w 2643896"/>
              <a:gd name="connsiteY1" fmla="*/ 0 h 2474256"/>
              <a:gd name="connsiteX2" fmla="*/ 2427011 w 2643896"/>
              <a:gd name="connsiteY2" fmla="*/ 11740 h 2474256"/>
              <a:gd name="connsiteX3" fmla="*/ 2586096 w 2643896"/>
              <a:gd name="connsiteY3" fmla="*/ 697545 h 2474256"/>
              <a:gd name="connsiteX4" fmla="*/ 2080210 w 2643896"/>
              <a:gd name="connsiteY4" fmla="*/ 1918860 h 2474256"/>
              <a:gd name="connsiteX5" fmla="*/ 858895 w 2643896"/>
              <a:gd name="connsiteY5" fmla="*/ 2424745 h 2474256"/>
              <a:gd name="connsiteX6" fmla="*/ 11070 w 2643896"/>
              <a:gd name="connsiteY6" fmla="*/ 2215925 h 2474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43896" h="2474256">
                <a:moveTo>
                  <a:pt x="11070" y="2215925"/>
                </a:moveTo>
                <a:cubicBezTo>
                  <a:pt x="12189" y="1417165"/>
                  <a:pt x="0" y="646764"/>
                  <a:pt x="8957" y="0"/>
                </a:cubicBezTo>
                <a:lnTo>
                  <a:pt x="2427011" y="11740"/>
                </a:lnTo>
                <a:cubicBezTo>
                  <a:pt x="2511325" y="215293"/>
                  <a:pt x="2643896" y="379692"/>
                  <a:pt x="2586096" y="697545"/>
                </a:cubicBezTo>
                <a:cubicBezTo>
                  <a:pt x="2586096" y="1155627"/>
                  <a:pt x="2404124" y="1594947"/>
                  <a:pt x="2080210" y="1918860"/>
                </a:cubicBezTo>
                <a:cubicBezTo>
                  <a:pt x="1649617" y="2160958"/>
                  <a:pt x="1203752" y="2375234"/>
                  <a:pt x="858895" y="2424745"/>
                </a:cubicBezTo>
                <a:cubicBezTo>
                  <a:pt x="514038" y="2474256"/>
                  <a:pt x="63025" y="2314677"/>
                  <a:pt x="11070" y="2215925"/>
                </a:cubicBezTo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  <a:alpha val="31000"/>
                </a:schemeClr>
              </a:gs>
              <a:gs pos="100000">
                <a:schemeClr val="accent1">
                  <a:alpha val="47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자유형 8"/>
          <p:cNvSpPr/>
          <p:nvPr/>
        </p:nvSpPr>
        <p:spPr>
          <a:xfrm>
            <a:off x="-114300" y="-101600"/>
            <a:ext cx="3886200" cy="3636850"/>
          </a:xfrm>
          <a:custGeom>
            <a:avLst/>
            <a:gdLst>
              <a:gd name="connsiteX0" fmla="*/ 0 w 3454400"/>
              <a:gd name="connsiteY0" fmla="*/ 1727200 h 3454400"/>
              <a:gd name="connsiteX1" fmla="*/ 505887 w 3454400"/>
              <a:gd name="connsiteY1" fmla="*/ 505885 h 3454400"/>
              <a:gd name="connsiteX2" fmla="*/ 1727203 w 3454400"/>
              <a:gd name="connsiteY2" fmla="*/ 2 h 3454400"/>
              <a:gd name="connsiteX3" fmla="*/ 2948518 w 3454400"/>
              <a:gd name="connsiteY3" fmla="*/ 505889 h 3454400"/>
              <a:gd name="connsiteX4" fmla="*/ 3454401 w 3454400"/>
              <a:gd name="connsiteY4" fmla="*/ 1727205 h 3454400"/>
              <a:gd name="connsiteX5" fmla="*/ 2948515 w 3454400"/>
              <a:gd name="connsiteY5" fmla="*/ 2948520 h 3454400"/>
              <a:gd name="connsiteX6" fmla="*/ 1727200 w 3454400"/>
              <a:gd name="connsiteY6" fmla="*/ 3454405 h 3454400"/>
              <a:gd name="connsiteX7" fmla="*/ 505885 w 3454400"/>
              <a:gd name="connsiteY7" fmla="*/ 2948519 h 3454400"/>
              <a:gd name="connsiteX8" fmla="*/ 1 w 3454400"/>
              <a:gd name="connsiteY8" fmla="*/ 1727203 h 3454400"/>
              <a:gd name="connsiteX9" fmla="*/ 0 w 3454400"/>
              <a:gd name="connsiteY9" fmla="*/ 1727200 h 3454400"/>
              <a:gd name="connsiteX0" fmla="*/ 0 w 3454402"/>
              <a:gd name="connsiteY0" fmla="*/ 1727199 h 3503915"/>
              <a:gd name="connsiteX1" fmla="*/ 505887 w 3454402"/>
              <a:gd name="connsiteY1" fmla="*/ 505884 h 3503915"/>
              <a:gd name="connsiteX2" fmla="*/ 1727203 w 3454402"/>
              <a:gd name="connsiteY2" fmla="*/ 1 h 3503915"/>
              <a:gd name="connsiteX3" fmla="*/ 2948518 w 3454402"/>
              <a:gd name="connsiteY3" fmla="*/ 505888 h 3503915"/>
              <a:gd name="connsiteX4" fmla="*/ 3454401 w 3454402"/>
              <a:gd name="connsiteY4" fmla="*/ 1727204 h 3503915"/>
              <a:gd name="connsiteX5" fmla="*/ 2948515 w 3454402"/>
              <a:gd name="connsiteY5" fmla="*/ 2948519 h 3503915"/>
              <a:gd name="connsiteX6" fmla="*/ 1727200 w 3454402"/>
              <a:gd name="connsiteY6" fmla="*/ 3454404 h 3503915"/>
              <a:gd name="connsiteX7" fmla="*/ 879375 w 3454402"/>
              <a:gd name="connsiteY7" fmla="*/ 3245584 h 3503915"/>
              <a:gd name="connsiteX8" fmla="*/ 505885 w 3454402"/>
              <a:gd name="connsiteY8" fmla="*/ 2948518 h 3503915"/>
              <a:gd name="connsiteX9" fmla="*/ 1 w 3454402"/>
              <a:gd name="connsiteY9" fmla="*/ 1727202 h 3503915"/>
              <a:gd name="connsiteX10" fmla="*/ 0 w 3454402"/>
              <a:gd name="connsiteY10" fmla="*/ 1727199 h 3503915"/>
              <a:gd name="connsiteX0" fmla="*/ 0 w 3512201"/>
              <a:gd name="connsiteY0" fmla="*/ 1727199 h 3503915"/>
              <a:gd name="connsiteX1" fmla="*/ 505887 w 3512201"/>
              <a:gd name="connsiteY1" fmla="*/ 505884 h 3503915"/>
              <a:gd name="connsiteX2" fmla="*/ 1727203 w 3512201"/>
              <a:gd name="connsiteY2" fmla="*/ 1 h 3503915"/>
              <a:gd name="connsiteX3" fmla="*/ 2948518 w 3512201"/>
              <a:gd name="connsiteY3" fmla="*/ 505888 h 3503915"/>
              <a:gd name="connsiteX4" fmla="*/ 3295316 w 3512201"/>
              <a:gd name="connsiteY4" fmla="*/ 1041399 h 3503915"/>
              <a:gd name="connsiteX5" fmla="*/ 3454401 w 3512201"/>
              <a:gd name="connsiteY5" fmla="*/ 1727204 h 3503915"/>
              <a:gd name="connsiteX6" fmla="*/ 2948515 w 3512201"/>
              <a:gd name="connsiteY6" fmla="*/ 2948519 h 3503915"/>
              <a:gd name="connsiteX7" fmla="*/ 1727200 w 3512201"/>
              <a:gd name="connsiteY7" fmla="*/ 3454404 h 3503915"/>
              <a:gd name="connsiteX8" fmla="*/ 879375 w 3512201"/>
              <a:gd name="connsiteY8" fmla="*/ 3245584 h 3503915"/>
              <a:gd name="connsiteX9" fmla="*/ 505885 w 3512201"/>
              <a:gd name="connsiteY9" fmla="*/ 2948518 h 3503915"/>
              <a:gd name="connsiteX10" fmla="*/ 1 w 3512201"/>
              <a:gd name="connsiteY10" fmla="*/ 1727202 h 3503915"/>
              <a:gd name="connsiteX11" fmla="*/ 0 w 3512201"/>
              <a:gd name="connsiteY11" fmla="*/ 1727199 h 3503915"/>
              <a:gd name="connsiteX0" fmla="*/ 0 w 3512201"/>
              <a:gd name="connsiteY0" fmla="*/ 1727199 h 3503915"/>
              <a:gd name="connsiteX1" fmla="*/ 505887 w 3512201"/>
              <a:gd name="connsiteY1" fmla="*/ 505884 h 3503915"/>
              <a:gd name="connsiteX2" fmla="*/ 1727203 w 3512201"/>
              <a:gd name="connsiteY2" fmla="*/ 1 h 3503915"/>
              <a:gd name="connsiteX3" fmla="*/ 2948518 w 3512201"/>
              <a:gd name="connsiteY3" fmla="*/ 505888 h 3503915"/>
              <a:gd name="connsiteX4" fmla="*/ 3295316 w 3512201"/>
              <a:gd name="connsiteY4" fmla="*/ 1041399 h 3503915"/>
              <a:gd name="connsiteX5" fmla="*/ 3454401 w 3512201"/>
              <a:gd name="connsiteY5" fmla="*/ 1727204 h 3503915"/>
              <a:gd name="connsiteX6" fmla="*/ 2948515 w 3512201"/>
              <a:gd name="connsiteY6" fmla="*/ 2948519 h 3503915"/>
              <a:gd name="connsiteX7" fmla="*/ 1727200 w 3512201"/>
              <a:gd name="connsiteY7" fmla="*/ 3454404 h 3503915"/>
              <a:gd name="connsiteX8" fmla="*/ 879375 w 3512201"/>
              <a:gd name="connsiteY8" fmla="*/ 3245584 h 3503915"/>
              <a:gd name="connsiteX9" fmla="*/ 505885 w 3512201"/>
              <a:gd name="connsiteY9" fmla="*/ 2948518 h 3503915"/>
              <a:gd name="connsiteX10" fmla="*/ 1 w 3512201"/>
              <a:gd name="connsiteY10" fmla="*/ 1727202 h 3503915"/>
              <a:gd name="connsiteX11" fmla="*/ 0 w 3512201"/>
              <a:gd name="connsiteY11" fmla="*/ 1727199 h 3503915"/>
              <a:gd name="connsiteX0" fmla="*/ 0 w 3512201"/>
              <a:gd name="connsiteY0" fmla="*/ 1424867 h 3201583"/>
              <a:gd name="connsiteX1" fmla="*/ 505887 w 3512201"/>
              <a:gd name="connsiteY1" fmla="*/ 203552 h 3201583"/>
              <a:gd name="connsiteX2" fmla="*/ 2948518 w 3512201"/>
              <a:gd name="connsiteY2" fmla="*/ 203556 h 3201583"/>
              <a:gd name="connsiteX3" fmla="*/ 3295316 w 3512201"/>
              <a:gd name="connsiteY3" fmla="*/ 739067 h 3201583"/>
              <a:gd name="connsiteX4" fmla="*/ 3454401 w 3512201"/>
              <a:gd name="connsiteY4" fmla="*/ 1424872 h 3201583"/>
              <a:gd name="connsiteX5" fmla="*/ 2948515 w 3512201"/>
              <a:gd name="connsiteY5" fmla="*/ 2646187 h 3201583"/>
              <a:gd name="connsiteX6" fmla="*/ 1727200 w 3512201"/>
              <a:gd name="connsiteY6" fmla="*/ 3152072 h 3201583"/>
              <a:gd name="connsiteX7" fmla="*/ 879375 w 3512201"/>
              <a:gd name="connsiteY7" fmla="*/ 2943252 h 3201583"/>
              <a:gd name="connsiteX8" fmla="*/ 505885 w 3512201"/>
              <a:gd name="connsiteY8" fmla="*/ 2646186 h 3201583"/>
              <a:gd name="connsiteX9" fmla="*/ 1 w 3512201"/>
              <a:gd name="connsiteY9" fmla="*/ 1424870 h 3201583"/>
              <a:gd name="connsiteX10" fmla="*/ 0 w 3512201"/>
              <a:gd name="connsiteY10" fmla="*/ 1424867 h 3201583"/>
              <a:gd name="connsiteX0" fmla="*/ 0 w 3512201"/>
              <a:gd name="connsiteY0" fmla="*/ 1223268 h 2999984"/>
              <a:gd name="connsiteX1" fmla="*/ 877262 w 3512201"/>
              <a:gd name="connsiteY1" fmla="*/ 525728 h 2999984"/>
              <a:gd name="connsiteX2" fmla="*/ 2948518 w 3512201"/>
              <a:gd name="connsiteY2" fmla="*/ 1957 h 2999984"/>
              <a:gd name="connsiteX3" fmla="*/ 3295316 w 3512201"/>
              <a:gd name="connsiteY3" fmla="*/ 537468 h 2999984"/>
              <a:gd name="connsiteX4" fmla="*/ 3454401 w 3512201"/>
              <a:gd name="connsiteY4" fmla="*/ 1223273 h 2999984"/>
              <a:gd name="connsiteX5" fmla="*/ 2948515 w 3512201"/>
              <a:gd name="connsiteY5" fmla="*/ 2444588 h 2999984"/>
              <a:gd name="connsiteX6" fmla="*/ 1727200 w 3512201"/>
              <a:gd name="connsiteY6" fmla="*/ 2950473 h 2999984"/>
              <a:gd name="connsiteX7" fmla="*/ 879375 w 3512201"/>
              <a:gd name="connsiteY7" fmla="*/ 2741653 h 2999984"/>
              <a:gd name="connsiteX8" fmla="*/ 505885 w 3512201"/>
              <a:gd name="connsiteY8" fmla="*/ 2444587 h 2999984"/>
              <a:gd name="connsiteX9" fmla="*/ 1 w 3512201"/>
              <a:gd name="connsiteY9" fmla="*/ 1223271 h 2999984"/>
              <a:gd name="connsiteX10" fmla="*/ 0 w 3512201"/>
              <a:gd name="connsiteY10" fmla="*/ 1223268 h 2999984"/>
              <a:gd name="connsiteX0" fmla="*/ 0 w 3512201"/>
              <a:gd name="connsiteY0" fmla="*/ 811840 h 2588556"/>
              <a:gd name="connsiteX1" fmla="*/ 877262 w 3512201"/>
              <a:gd name="connsiteY1" fmla="*/ 114300 h 2588556"/>
              <a:gd name="connsiteX2" fmla="*/ 3295316 w 3512201"/>
              <a:gd name="connsiteY2" fmla="*/ 126040 h 2588556"/>
              <a:gd name="connsiteX3" fmla="*/ 3454401 w 3512201"/>
              <a:gd name="connsiteY3" fmla="*/ 811845 h 2588556"/>
              <a:gd name="connsiteX4" fmla="*/ 2948515 w 3512201"/>
              <a:gd name="connsiteY4" fmla="*/ 2033160 h 2588556"/>
              <a:gd name="connsiteX5" fmla="*/ 1727200 w 3512201"/>
              <a:gd name="connsiteY5" fmla="*/ 2539045 h 2588556"/>
              <a:gd name="connsiteX6" fmla="*/ 879375 w 3512201"/>
              <a:gd name="connsiteY6" fmla="*/ 2330225 h 2588556"/>
              <a:gd name="connsiteX7" fmla="*/ 505885 w 3512201"/>
              <a:gd name="connsiteY7" fmla="*/ 2033159 h 2588556"/>
              <a:gd name="connsiteX8" fmla="*/ 1 w 3512201"/>
              <a:gd name="connsiteY8" fmla="*/ 811843 h 2588556"/>
              <a:gd name="connsiteX9" fmla="*/ 0 w 3512201"/>
              <a:gd name="connsiteY9" fmla="*/ 811840 h 2588556"/>
              <a:gd name="connsiteX0" fmla="*/ 1 w 3512201"/>
              <a:gd name="connsiteY0" fmla="*/ 811843 h 2588556"/>
              <a:gd name="connsiteX1" fmla="*/ 877262 w 3512201"/>
              <a:gd name="connsiteY1" fmla="*/ 114300 h 2588556"/>
              <a:gd name="connsiteX2" fmla="*/ 3295316 w 3512201"/>
              <a:gd name="connsiteY2" fmla="*/ 126040 h 2588556"/>
              <a:gd name="connsiteX3" fmla="*/ 3454401 w 3512201"/>
              <a:gd name="connsiteY3" fmla="*/ 811845 h 2588556"/>
              <a:gd name="connsiteX4" fmla="*/ 2948515 w 3512201"/>
              <a:gd name="connsiteY4" fmla="*/ 2033160 h 2588556"/>
              <a:gd name="connsiteX5" fmla="*/ 1727200 w 3512201"/>
              <a:gd name="connsiteY5" fmla="*/ 2539045 h 2588556"/>
              <a:gd name="connsiteX6" fmla="*/ 879375 w 3512201"/>
              <a:gd name="connsiteY6" fmla="*/ 2330225 h 2588556"/>
              <a:gd name="connsiteX7" fmla="*/ 505885 w 3512201"/>
              <a:gd name="connsiteY7" fmla="*/ 2033159 h 2588556"/>
              <a:gd name="connsiteX8" fmla="*/ 1 w 3512201"/>
              <a:gd name="connsiteY8" fmla="*/ 811843 h 2588556"/>
              <a:gd name="connsiteX0" fmla="*/ 93528 w 3099844"/>
              <a:gd name="connsiteY0" fmla="*/ 2033159 h 2588556"/>
              <a:gd name="connsiteX1" fmla="*/ 464905 w 3099844"/>
              <a:gd name="connsiteY1" fmla="*/ 114300 h 2588556"/>
              <a:gd name="connsiteX2" fmla="*/ 2882959 w 3099844"/>
              <a:gd name="connsiteY2" fmla="*/ 126040 h 2588556"/>
              <a:gd name="connsiteX3" fmla="*/ 3042044 w 3099844"/>
              <a:gd name="connsiteY3" fmla="*/ 811845 h 2588556"/>
              <a:gd name="connsiteX4" fmla="*/ 2536158 w 3099844"/>
              <a:gd name="connsiteY4" fmla="*/ 2033160 h 2588556"/>
              <a:gd name="connsiteX5" fmla="*/ 1314843 w 3099844"/>
              <a:gd name="connsiteY5" fmla="*/ 2539045 h 2588556"/>
              <a:gd name="connsiteX6" fmla="*/ 467018 w 3099844"/>
              <a:gd name="connsiteY6" fmla="*/ 2330225 h 2588556"/>
              <a:gd name="connsiteX7" fmla="*/ 93528 w 3099844"/>
              <a:gd name="connsiteY7" fmla="*/ 2033159 h 2588556"/>
              <a:gd name="connsiteX0" fmla="*/ 404770 w 3037596"/>
              <a:gd name="connsiteY0" fmla="*/ 2330225 h 2588556"/>
              <a:gd name="connsiteX1" fmla="*/ 402657 w 3037596"/>
              <a:gd name="connsiteY1" fmla="*/ 114300 h 2588556"/>
              <a:gd name="connsiteX2" fmla="*/ 2820711 w 3037596"/>
              <a:gd name="connsiteY2" fmla="*/ 126040 h 2588556"/>
              <a:gd name="connsiteX3" fmla="*/ 2979796 w 3037596"/>
              <a:gd name="connsiteY3" fmla="*/ 811845 h 2588556"/>
              <a:gd name="connsiteX4" fmla="*/ 2473910 w 3037596"/>
              <a:gd name="connsiteY4" fmla="*/ 2033160 h 2588556"/>
              <a:gd name="connsiteX5" fmla="*/ 1252595 w 3037596"/>
              <a:gd name="connsiteY5" fmla="*/ 2539045 h 2588556"/>
              <a:gd name="connsiteX6" fmla="*/ 404770 w 3037596"/>
              <a:gd name="connsiteY6" fmla="*/ 2330225 h 2588556"/>
              <a:gd name="connsiteX0" fmla="*/ 404770 w 3037596"/>
              <a:gd name="connsiteY0" fmla="*/ 2330225 h 2588556"/>
              <a:gd name="connsiteX1" fmla="*/ 402657 w 3037596"/>
              <a:gd name="connsiteY1" fmla="*/ 114300 h 2588556"/>
              <a:gd name="connsiteX2" fmla="*/ 2820711 w 3037596"/>
              <a:gd name="connsiteY2" fmla="*/ 126040 h 2588556"/>
              <a:gd name="connsiteX3" fmla="*/ 2979796 w 3037596"/>
              <a:gd name="connsiteY3" fmla="*/ 811845 h 2588556"/>
              <a:gd name="connsiteX4" fmla="*/ 2473910 w 3037596"/>
              <a:gd name="connsiteY4" fmla="*/ 2033160 h 2588556"/>
              <a:gd name="connsiteX5" fmla="*/ 1252595 w 3037596"/>
              <a:gd name="connsiteY5" fmla="*/ 2539045 h 2588556"/>
              <a:gd name="connsiteX6" fmla="*/ 404770 w 3037596"/>
              <a:gd name="connsiteY6" fmla="*/ 2330225 h 2588556"/>
              <a:gd name="connsiteX0" fmla="*/ 11070 w 2643896"/>
              <a:gd name="connsiteY0" fmla="*/ 2330225 h 2588556"/>
              <a:gd name="connsiteX1" fmla="*/ 8957 w 2643896"/>
              <a:gd name="connsiteY1" fmla="*/ 114300 h 2588556"/>
              <a:gd name="connsiteX2" fmla="*/ 2427011 w 2643896"/>
              <a:gd name="connsiteY2" fmla="*/ 126040 h 2588556"/>
              <a:gd name="connsiteX3" fmla="*/ 2586096 w 2643896"/>
              <a:gd name="connsiteY3" fmla="*/ 811845 h 2588556"/>
              <a:gd name="connsiteX4" fmla="*/ 2080210 w 2643896"/>
              <a:gd name="connsiteY4" fmla="*/ 2033160 h 2588556"/>
              <a:gd name="connsiteX5" fmla="*/ 858895 w 2643896"/>
              <a:gd name="connsiteY5" fmla="*/ 2539045 h 2588556"/>
              <a:gd name="connsiteX6" fmla="*/ 11070 w 2643896"/>
              <a:gd name="connsiteY6" fmla="*/ 2330225 h 2588556"/>
              <a:gd name="connsiteX0" fmla="*/ 11070 w 2643896"/>
              <a:gd name="connsiteY0" fmla="*/ 2320442 h 2578773"/>
              <a:gd name="connsiteX1" fmla="*/ 8957 w 2643896"/>
              <a:gd name="connsiteY1" fmla="*/ 104517 h 2578773"/>
              <a:gd name="connsiteX2" fmla="*/ 2427011 w 2643896"/>
              <a:gd name="connsiteY2" fmla="*/ 116257 h 2578773"/>
              <a:gd name="connsiteX3" fmla="*/ 2586096 w 2643896"/>
              <a:gd name="connsiteY3" fmla="*/ 802062 h 2578773"/>
              <a:gd name="connsiteX4" fmla="*/ 2080210 w 2643896"/>
              <a:gd name="connsiteY4" fmla="*/ 2023377 h 2578773"/>
              <a:gd name="connsiteX5" fmla="*/ 858895 w 2643896"/>
              <a:gd name="connsiteY5" fmla="*/ 2529262 h 2578773"/>
              <a:gd name="connsiteX6" fmla="*/ 11070 w 2643896"/>
              <a:gd name="connsiteY6" fmla="*/ 2320442 h 2578773"/>
              <a:gd name="connsiteX0" fmla="*/ 11070 w 2643896"/>
              <a:gd name="connsiteY0" fmla="*/ 2215925 h 2474256"/>
              <a:gd name="connsiteX1" fmla="*/ 8957 w 2643896"/>
              <a:gd name="connsiteY1" fmla="*/ 0 h 2474256"/>
              <a:gd name="connsiteX2" fmla="*/ 2427011 w 2643896"/>
              <a:gd name="connsiteY2" fmla="*/ 11740 h 2474256"/>
              <a:gd name="connsiteX3" fmla="*/ 2586096 w 2643896"/>
              <a:gd name="connsiteY3" fmla="*/ 697545 h 2474256"/>
              <a:gd name="connsiteX4" fmla="*/ 2080210 w 2643896"/>
              <a:gd name="connsiteY4" fmla="*/ 1918860 h 2474256"/>
              <a:gd name="connsiteX5" fmla="*/ 858895 w 2643896"/>
              <a:gd name="connsiteY5" fmla="*/ 2424745 h 2474256"/>
              <a:gd name="connsiteX6" fmla="*/ 11070 w 2643896"/>
              <a:gd name="connsiteY6" fmla="*/ 2215925 h 2474256"/>
              <a:gd name="connsiteX0" fmla="*/ 11070 w 2643896"/>
              <a:gd name="connsiteY0" fmla="*/ 2215925 h 2474256"/>
              <a:gd name="connsiteX1" fmla="*/ 8957 w 2643896"/>
              <a:gd name="connsiteY1" fmla="*/ 0 h 2474256"/>
              <a:gd name="connsiteX2" fmla="*/ 2427011 w 2643896"/>
              <a:gd name="connsiteY2" fmla="*/ 11740 h 2474256"/>
              <a:gd name="connsiteX3" fmla="*/ 2586096 w 2643896"/>
              <a:gd name="connsiteY3" fmla="*/ 697545 h 2474256"/>
              <a:gd name="connsiteX4" fmla="*/ 2080210 w 2643896"/>
              <a:gd name="connsiteY4" fmla="*/ 1918860 h 2474256"/>
              <a:gd name="connsiteX5" fmla="*/ 858895 w 2643896"/>
              <a:gd name="connsiteY5" fmla="*/ 2424745 h 2474256"/>
              <a:gd name="connsiteX6" fmla="*/ 11070 w 2643896"/>
              <a:gd name="connsiteY6" fmla="*/ 2215925 h 2474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43896" h="2474256">
                <a:moveTo>
                  <a:pt x="11070" y="2215925"/>
                </a:moveTo>
                <a:cubicBezTo>
                  <a:pt x="12189" y="1417165"/>
                  <a:pt x="0" y="646764"/>
                  <a:pt x="8957" y="0"/>
                </a:cubicBezTo>
                <a:lnTo>
                  <a:pt x="2427011" y="11740"/>
                </a:lnTo>
                <a:cubicBezTo>
                  <a:pt x="2511325" y="215293"/>
                  <a:pt x="2643896" y="379692"/>
                  <a:pt x="2586096" y="697545"/>
                </a:cubicBezTo>
                <a:cubicBezTo>
                  <a:pt x="2586096" y="1155627"/>
                  <a:pt x="2404124" y="1594947"/>
                  <a:pt x="2080210" y="1918860"/>
                </a:cubicBezTo>
                <a:cubicBezTo>
                  <a:pt x="1649617" y="2160958"/>
                  <a:pt x="1203752" y="2375234"/>
                  <a:pt x="858895" y="2424745"/>
                </a:cubicBezTo>
                <a:cubicBezTo>
                  <a:pt x="514038" y="2474256"/>
                  <a:pt x="63025" y="2314677"/>
                  <a:pt x="11070" y="2215925"/>
                </a:cubicBezTo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bg2">
                  <a:lumMod val="75000"/>
                  <a:alpha val="90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자유형 9"/>
          <p:cNvSpPr/>
          <p:nvPr/>
        </p:nvSpPr>
        <p:spPr>
          <a:xfrm rot="6177926" flipH="1">
            <a:off x="4037784" y="30851"/>
            <a:ext cx="848385" cy="986354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  <a:gd name="connsiteX0" fmla="*/ 16669 w 802483"/>
              <a:gd name="connsiteY0" fmla="*/ 458787 h 874313"/>
              <a:gd name="connsiteX1" fmla="*/ 74380 w 802483"/>
              <a:gd name="connsiteY1" fmla="*/ 135498 h 874313"/>
              <a:gd name="connsiteX2" fmla="*/ 397670 w 802483"/>
              <a:gd name="connsiteY2" fmla="*/ 1588 h 874313"/>
              <a:gd name="connsiteX3" fmla="*/ 687622 w 802483"/>
              <a:gd name="connsiteY3" fmla="*/ 145024 h 874313"/>
              <a:gd name="connsiteX4" fmla="*/ 802482 w 802483"/>
              <a:gd name="connsiteY4" fmla="*/ 442120 h 874313"/>
              <a:gd name="connsiteX5" fmla="*/ 667232 w 802483"/>
              <a:gd name="connsiteY5" fmla="*/ 738237 h 874313"/>
              <a:gd name="connsiteX6" fmla="*/ 402432 w 802483"/>
              <a:gd name="connsiteY6" fmla="*/ 868364 h 874313"/>
              <a:gd name="connsiteX7" fmla="*/ 130375 w 802483"/>
              <a:gd name="connsiteY7" fmla="*/ 773933 h 874313"/>
              <a:gd name="connsiteX8" fmla="*/ 1 w 802483"/>
              <a:gd name="connsiteY8" fmla="*/ 582614 h 874313"/>
              <a:gd name="connsiteX9" fmla="*/ 16669 w 802483"/>
              <a:gd name="connsiteY9" fmla="*/ 458787 h 874313"/>
              <a:gd name="connsiteX0" fmla="*/ 5789 w 791603"/>
              <a:gd name="connsiteY0" fmla="*/ 458787 h 874313"/>
              <a:gd name="connsiteX1" fmla="*/ 63500 w 791603"/>
              <a:gd name="connsiteY1" fmla="*/ 135498 h 874313"/>
              <a:gd name="connsiteX2" fmla="*/ 386790 w 791603"/>
              <a:gd name="connsiteY2" fmla="*/ 1588 h 874313"/>
              <a:gd name="connsiteX3" fmla="*/ 676742 w 791603"/>
              <a:gd name="connsiteY3" fmla="*/ 145024 h 874313"/>
              <a:gd name="connsiteX4" fmla="*/ 791602 w 791603"/>
              <a:gd name="connsiteY4" fmla="*/ 442120 h 874313"/>
              <a:gd name="connsiteX5" fmla="*/ 656352 w 791603"/>
              <a:gd name="connsiteY5" fmla="*/ 738237 h 874313"/>
              <a:gd name="connsiteX6" fmla="*/ 391552 w 791603"/>
              <a:gd name="connsiteY6" fmla="*/ 868364 h 874313"/>
              <a:gd name="connsiteX7" fmla="*/ 119495 w 791603"/>
              <a:gd name="connsiteY7" fmla="*/ 773933 h 874313"/>
              <a:gd name="connsiteX8" fmla="*/ 40297 w 791603"/>
              <a:gd name="connsiteY8" fmla="*/ 567547 h 874313"/>
              <a:gd name="connsiteX9" fmla="*/ 5789 w 791603"/>
              <a:gd name="connsiteY9" fmla="*/ 458787 h 874313"/>
              <a:gd name="connsiteX0" fmla="*/ 39387 w 784884"/>
              <a:gd name="connsiteY0" fmla="*/ 369060 h 874313"/>
              <a:gd name="connsiteX1" fmla="*/ 56781 w 784884"/>
              <a:gd name="connsiteY1" fmla="*/ 135498 h 874313"/>
              <a:gd name="connsiteX2" fmla="*/ 380071 w 784884"/>
              <a:gd name="connsiteY2" fmla="*/ 1588 h 874313"/>
              <a:gd name="connsiteX3" fmla="*/ 670023 w 784884"/>
              <a:gd name="connsiteY3" fmla="*/ 145024 h 874313"/>
              <a:gd name="connsiteX4" fmla="*/ 784883 w 784884"/>
              <a:gd name="connsiteY4" fmla="*/ 442120 h 874313"/>
              <a:gd name="connsiteX5" fmla="*/ 649633 w 784884"/>
              <a:gd name="connsiteY5" fmla="*/ 738237 h 874313"/>
              <a:gd name="connsiteX6" fmla="*/ 384833 w 784884"/>
              <a:gd name="connsiteY6" fmla="*/ 868364 h 874313"/>
              <a:gd name="connsiteX7" fmla="*/ 112776 w 784884"/>
              <a:gd name="connsiteY7" fmla="*/ 773933 h 874313"/>
              <a:gd name="connsiteX8" fmla="*/ 33578 w 784884"/>
              <a:gd name="connsiteY8" fmla="*/ 567547 h 874313"/>
              <a:gd name="connsiteX9" fmla="*/ 39387 w 784884"/>
              <a:gd name="connsiteY9" fmla="*/ 369060 h 874313"/>
              <a:gd name="connsiteX0" fmla="*/ 5810 w 751307"/>
              <a:gd name="connsiteY0" fmla="*/ 368237 h 873490"/>
              <a:gd name="connsiteX1" fmla="*/ 135805 w 751307"/>
              <a:gd name="connsiteY1" fmla="*/ 148794 h 873490"/>
              <a:gd name="connsiteX2" fmla="*/ 346494 w 751307"/>
              <a:gd name="connsiteY2" fmla="*/ 765 h 873490"/>
              <a:gd name="connsiteX3" fmla="*/ 636446 w 751307"/>
              <a:gd name="connsiteY3" fmla="*/ 144201 h 873490"/>
              <a:gd name="connsiteX4" fmla="*/ 751306 w 751307"/>
              <a:gd name="connsiteY4" fmla="*/ 441297 h 873490"/>
              <a:gd name="connsiteX5" fmla="*/ 616056 w 751307"/>
              <a:gd name="connsiteY5" fmla="*/ 737414 h 873490"/>
              <a:gd name="connsiteX6" fmla="*/ 351256 w 751307"/>
              <a:gd name="connsiteY6" fmla="*/ 867541 h 873490"/>
              <a:gd name="connsiteX7" fmla="*/ 79199 w 751307"/>
              <a:gd name="connsiteY7" fmla="*/ 773110 h 873490"/>
              <a:gd name="connsiteX8" fmla="*/ 1 w 751307"/>
              <a:gd name="connsiteY8" fmla="*/ 566724 h 873490"/>
              <a:gd name="connsiteX9" fmla="*/ 5810 w 751307"/>
              <a:gd name="connsiteY9" fmla="*/ 368237 h 87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1307" h="873490">
                <a:moveTo>
                  <a:pt x="5810" y="368237"/>
                </a:moveTo>
                <a:cubicBezTo>
                  <a:pt x="5810" y="246980"/>
                  <a:pt x="79024" y="210039"/>
                  <a:pt x="135805" y="148794"/>
                </a:cubicBezTo>
                <a:cubicBezTo>
                  <a:pt x="192586" y="87549"/>
                  <a:pt x="263054" y="1530"/>
                  <a:pt x="346494" y="765"/>
                </a:cubicBezTo>
                <a:cubicBezTo>
                  <a:pt x="429934" y="0"/>
                  <a:pt x="568977" y="70779"/>
                  <a:pt x="636446" y="144201"/>
                </a:cubicBezTo>
                <a:cubicBezTo>
                  <a:pt x="703915" y="217623"/>
                  <a:pt x="751307" y="320040"/>
                  <a:pt x="751306" y="441297"/>
                </a:cubicBezTo>
                <a:cubicBezTo>
                  <a:pt x="751306" y="562554"/>
                  <a:pt x="682731" y="666373"/>
                  <a:pt x="616056" y="737414"/>
                </a:cubicBezTo>
                <a:cubicBezTo>
                  <a:pt x="549381" y="808455"/>
                  <a:pt x="440732" y="861592"/>
                  <a:pt x="351256" y="867541"/>
                </a:cubicBezTo>
                <a:cubicBezTo>
                  <a:pt x="261780" y="873490"/>
                  <a:pt x="137741" y="823246"/>
                  <a:pt x="79199" y="773110"/>
                </a:cubicBezTo>
                <a:cubicBezTo>
                  <a:pt x="20657" y="722974"/>
                  <a:pt x="0" y="687981"/>
                  <a:pt x="1" y="566724"/>
                </a:cubicBezTo>
                <a:cubicBezTo>
                  <a:pt x="1" y="566723"/>
                  <a:pt x="5810" y="368238"/>
                  <a:pt x="5810" y="368237"/>
                </a:cubicBezTo>
              </a:path>
            </a:pathLst>
          </a:custGeom>
          <a:gradFill>
            <a:gsLst>
              <a:gs pos="0">
                <a:schemeClr val="accent4">
                  <a:lumMod val="40000"/>
                  <a:lumOff val="60000"/>
                  <a:alpha val="58000"/>
                </a:schemeClr>
              </a:gs>
              <a:gs pos="100000">
                <a:schemeClr val="accent3">
                  <a:lumMod val="20000"/>
                  <a:lumOff val="80000"/>
                  <a:alpha val="37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1" name="자유형 10"/>
          <p:cNvSpPr/>
          <p:nvPr/>
        </p:nvSpPr>
        <p:spPr>
          <a:xfrm>
            <a:off x="2095500" y="203202"/>
            <a:ext cx="2002466" cy="1934591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0 w 1828800"/>
              <a:gd name="connsiteY0" fmla="*/ 914399 h 1828802"/>
              <a:gd name="connsiteX1" fmla="*/ 267822 w 1828800"/>
              <a:gd name="connsiteY1" fmla="*/ 267821 h 1828802"/>
              <a:gd name="connsiteX2" fmla="*/ 914401 w 1828800"/>
              <a:gd name="connsiteY2" fmla="*/ 0 h 1828802"/>
              <a:gd name="connsiteX3" fmla="*/ 1560979 w 1828800"/>
              <a:gd name="connsiteY3" fmla="*/ 267822 h 1828802"/>
              <a:gd name="connsiteX4" fmla="*/ 1828800 w 1828800"/>
              <a:gd name="connsiteY4" fmla="*/ 914401 h 1828802"/>
              <a:gd name="connsiteX5" fmla="*/ 1560978 w 1828800"/>
              <a:gd name="connsiteY5" fmla="*/ 1560980 h 1828802"/>
              <a:gd name="connsiteX6" fmla="*/ 914399 w 1828800"/>
              <a:gd name="connsiteY6" fmla="*/ 1828801 h 1828802"/>
              <a:gd name="connsiteX7" fmla="*/ 267821 w 1828800"/>
              <a:gd name="connsiteY7" fmla="*/ 1560979 h 1828802"/>
              <a:gd name="connsiteX8" fmla="*/ 0 w 1828800"/>
              <a:gd name="connsiteY8" fmla="*/ 914400 h 1828802"/>
              <a:gd name="connsiteX9" fmla="*/ 0 w 1828800"/>
              <a:gd name="connsiteY9" fmla="*/ 914399 h 1828802"/>
              <a:gd name="connsiteX0" fmla="*/ 0 w 1828800"/>
              <a:gd name="connsiteY0" fmla="*/ 914399 h 1828802"/>
              <a:gd name="connsiteX1" fmla="*/ 267822 w 1828800"/>
              <a:gd name="connsiteY1" fmla="*/ 267821 h 1828802"/>
              <a:gd name="connsiteX2" fmla="*/ 914401 w 1828800"/>
              <a:gd name="connsiteY2" fmla="*/ 0 h 1828802"/>
              <a:gd name="connsiteX3" fmla="*/ 1560979 w 1828800"/>
              <a:gd name="connsiteY3" fmla="*/ 267822 h 1828802"/>
              <a:gd name="connsiteX4" fmla="*/ 1828800 w 1828800"/>
              <a:gd name="connsiteY4" fmla="*/ 914401 h 1828802"/>
              <a:gd name="connsiteX5" fmla="*/ 1560978 w 1828800"/>
              <a:gd name="connsiteY5" fmla="*/ 1560980 h 1828802"/>
              <a:gd name="connsiteX6" fmla="*/ 914399 w 1828800"/>
              <a:gd name="connsiteY6" fmla="*/ 1828801 h 1828802"/>
              <a:gd name="connsiteX7" fmla="*/ 267821 w 1828800"/>
              <a:gd name="connsiteY7" fmla="*/ 1560979 h 1828802"/>
              <a:gd name="connsiteX8" fmla="*/ 0 w 1828800"/>
              <a:gd name="connsiteY8" fmla="*/ 914400 h 1828802"/>
              <a:gd name="connsiteX9" fmla="*/ 0 w 1828800"/>
              <a:gd name="connsiteY9" fmla="*/ 914399 h 1828802"/>
              <a:gd name="connsiteX0" fmla="*/ 65686 w 1894486"/>
              <a:gd name="connsiteY0" fmla="*/ 914399 h 1828802"/>
              <a:gd name="connsiteX1" fmla="*/ 333508 w 1894486"/>
              <a:gd name="connsiteY1" fmla="*/ 267821 h 1828802"/>
              <a:gd name="connsiteX2" fmla="*/ 980087 w 1894486"/>
              <a:gd name="connsiteY2" fmla="*/ 0 h 1828802"/>
              <a:gd name="connsiteX3" fmla="*/ 1626665 w 1894486"/>
              <a:gd name="connsiteY3" fmla="*/ 267822 h 1828802"/>
              <a:gd name="connsiteX4" fmla="*/ 1894486 w 1894486"/>
              <a:gd name="connsiteY4" fmla="*/ 914401 h 1828802"/>
              <a:gd name="connsiteX5" fmla="*/ 1626664 w 1894486"/>
              <a:gd name="connsiteY5" fmla="*/ 1560980 h 1828802"/>
              <a:gd name="connsiteX6" fmla="*/ 980085 w 1894486"/>
              <a:gd name="connsiteY6" fmla="*/ 1828801 h 1828802"/>
              <a:gd name="connsiteX7" fmla="*/ 333507 w 1894486"/>
              <a:gd name="connsiteY7" fmla="*/ 1560979 h 1828802"/>
              <a:gd name="connsiteX8" fmla="*/ 65686 w 1894486"/>
              <a:gd name="connsiteY8" fmla="*/ 914400 h 1828802"/>
              <a:gd name="connsiteX9" fmla="*/ 65686 w 1894486"/>
              <a:gd name="connsiteY9" fmla="*/ 914399 h 1828802"/>
              <a:gd name="connsiteX0" fmla="*/ 65686 w 1894486"/>
              <a:gd name="connsiteY0" fmla="*/ 914399 h 1854201"/>
              <a:gd name="connsiteX1" fmla="*/ 333508 w 1894486"/>
              <a:gd name="connsiteY1" fmla="*/ 267821 h 1854201"/>
              <a:gd name="connsiteX2" fmla="*/ 980087 w 1894486"/>
              <a:gd name="connsiteY2" fmla="*/ 0 h 1854201"/>
              <a:gd name="connsiteX3" fmla="*/ 1626665 w 1894486"/>
              <a:gd name="connsiteY3" fmla="*/ 267822 h 1854201"/>
              <a:gd name="connsiteX4" fmla="*/ 1894486 w 1894486"/>
              <a:gd name="connsiteY4" fmla="*/ 914401 h 1854201"/>
              <a:gd name="connsiteX5" fmla="*/ 1626664 w 1894486"/>
              <a:gd name="connsiteY5" fmla="*/ 1560980 h 1854201"/>
              <a:gd name="connsiteX6" fmla="*/ 980085 w 1894486"/>
              <a:gd name="connsiteY6" fmla="*/ 1828801 h 1854201"/>
              <a:gd name="connsiteX7" fmla="*/ 333507 w 1894486"/>
              <a:gd name="connsiteY7" fmla="*/ 1408579 h 1854201"/>
              <a:gd name="connsiteX8" fmla="*/ 65686 w 1894486"/>
              <a:gd name="connsiteY8" fmla="*/ 914400 h 1854201"/>
              <a:gd name="connsiteX9" fmla="*/ 65686 w 1894486"/>
              <a:gd name="connsiteY9" fmla="*/ 914399 h 1854201"/>
              <a:gd name="connsiteX0" fmla="*/ 65686 w 1894486"/>
              <a:gd name="connsiteY0" fmla="*/ 914399 h 1830271"/>
              <a:gd name="connsiteX1" fmla="*/ 333508 w 1894486"/>
              <a:gd name="connsiteY1" fmla="*/ 267821 h 1830271"/>
              <a:gd name="connsiteX2" fmla="*/ 980087 w 1894486"/>
              <a:gd name="connsiteY2" fmla="*/ 0 h 1830271"/>
              <a:gd name="connsiteX3" fmla="*/ 1626665 w 1894486"/>
              <a:gd name="connsiteY3" fmla="*/ 267822 h 1830271"/>
              <a:gd name="connsiteX4" fmla="*/ 1894486 w 1894486"/>
              <a:gd name="connsiteY4" fmla="*/ 914401 h 1830271"/>
              <a:gd name="connsiteX5" fmla="*/ 1626664 w 1894486"/>
              <a:gd name="connsiteY5" fmla="*/ 1560980 h 1830271"/>
              <a:gd name="connsiteX6" fmla="*/ 980085 w 1894486"/>
              <a:gd name="connsiteY6" fmla="*/ 1828801 h 1830271"/>
              <a:gd name="connsiteX7" fmla="*/ 394467 w 1894486"/>
              <a:gd name="connsiteY7" fmla="*/ 1569802 h 1830271"/>
              <a:gd name="connsiteX8" fmla="*/ 65686 w 1894486"/>
              <a:gd name="connsiteY8" fmla="*/ 914400 h 1830271"/>
              <a:gd name="connsiteX9" fmla="*/ 65686 w 1894486"/>
              <a:gd name="connsiteY9" fmla="*/ 914399 h 18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94486" h="1830271">
                <a:moveTo>
                  <a:pt x="65686" y="914399"/>
                </a:moveTo>
                <a:cubicBezTo>
                  <a:pt x="65686" y="671885"/>
                  <a:pt x="0" y="551599"/>
                  <a:pt x="333508" y="267821"/>
                </a:cubicBezTo>
                <a:cubicBezTo>
                  <a:pt x="504992" y="96338"/>
                  <a:pt x="737573" y="0"/>
                  <a:pt x="980087" y="0"/>
                </a:cubicBezTo>
                <a:cubicBezTo>
                  <a:pt x="1222601" y="0"/>
                  <a:pt x="1455182" y="96339"/>
                  <a:pt x="1626665" y="267822"/>
                </a:cubicBezTo>
                <a:cubicBezTo>
                  <a:pt x="1769272" y="522725"/>
                  <a:pt x="1894486" y="671887"/>
                  <a:pt x="1894486" y="914401"/>
                </a:cubicBezTo>
                <a:cubicBezTo>
                  <a:pt x="1894486" y="1156915"/>
                  <a:pt x="1798148" y="1389496"/>
                  <a:pt x="1626664" y="1560980"/>
                </a:cubicBezTo>
                <a:cubicBezTo>
                  <a:pt x="1354918" y="1694764"/>
                  <a:pt x="1185451" y="1827331"/>
                  <a:pt x="980085" y="1828801"/>
                </a:cubicBezTo>
                <a:cubicBezTo>
                  <a:pt x="774719" y="1830271"/>
                  <a:pt x="565950" y="1741285"/>
                  <a:pt x="394467" y="1569802"/>
                </a:cubicBezTo>
                <a:cubicBezTo>
                  <a:pt x="222984" y="1398319"/>
                  <a:pt x="65686" y="1156914"/>
                  <a:pt x="65686" y="914400"/>
                </a:cubicBezTo>
                <a:lnTo>
                  <a:pt x="65686" y="914399"/>
                </a:lnTo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  <a:alpha val="11000"/>
                </a:schemeClr>
              </a:gs>
              <a:gs pos="100000">
                <a:schemeClr val="accent1">
                  <a:alpha val="47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734324"/>
            <a:ext cx="5486400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792288" y="1377281"/>
            <a:ext cx="5486400" cy="3584575"/>
          </a:xfrm>
          <a:solidFill>
            <a:schemeClr val="accent2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029200"/>
            <a:ext cx="5486400" cy="1143000"/>
          </a:xfrm>
        </p:spPr>
        <p:txBody>
          <a:bodyPr/>
          <a:lstStyle>
            <a:lvl1pPr marL="0" indent="0"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4FD8-1A25-4026-8A2A-25C738BB5620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931F-0C49-4CD0-B07F-EA37D40CD0EA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꽃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1" descr="상단터치"/>
          <p:cNvPicPr>
            <a:picLocks noChangeAspect="1" noChangeArrowheads="1"/>
          </p:cNvPicPr>
          <p:nvPr/>
        </p:nvPicPr>
        <p:blipFill rotWithShape="1">
          <a:blip r:embed="rId14">
            <a:alphaModFix/>
            <a:lum/>
          </a:blip>
          <a:srcRect/>
          <a:stretch>
            <a:fillRect/>
          </a:stretch>
        </p:blipFill>
        <p:spPr>
          <a:xfrm>
            <a:off x="0" y="0"/>
            <a:ext cx="9144000" cy="35242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1026" name="Picture 10" descr="라인"/>
          <p:cNvPicPr>
            <a:picLocks noChangeAspect="1" noChangeArrowheads="1"/>
          </p:cNvPicPr>
          <p:nvPr/>
        </p:nvPicPr>
        <p:blipFill rotWithShape="1">
          <a:blip r:embed="rId15">
            <a:alphaModFix/>
            <a:duotone>
              <a:schemeClr val="accent2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/>
          </a:stretch>
        </p:blipFill>
        <p:spPr>
          <a:xfrm>
            <a:off x="0" y="6486525"/>
            <a:ext cx="9144000" cy="371475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3" name="자유형 12"/>
          <p:cNvSpPr/>
          <p:nvPr/>
        </p:nvSpPr>
        <p:spPr>
          <a:xfrm rot="11550499">
            <a:off x="7874067" y="304800"/>
            <a:ext cx="1086116" cy="1049303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0 w 1828800"/>
              <a:gd name="connsiteY0" fmla="*/ 914399 h 1828802"/>
              <a:gd name="connsiteX1" fmla="*/ 267822 w 1828800"/>
              <a:gd name="connsiteY1" fmla="*/ 267821 h 1828802"/>
              <a:gd name="connsiteX2" fmla="*/ 914401 w 1828800"/>
              <a:gd name="connsiteY2" fmla="*/ 0 h 1828802"/>
              <a:gd name="connsiteX3" fmla="*/ 1560979 w 1828800"/>
              <a:gd name="connsiteY3" fmla="*/ 267822 h 1828802"/>
              <a:gd name="connsiteX4" fmla="*/ 1828800 w 1828800"/>
              <a:gd name="connsiteY4" fmla="*/ 914401 h 1828802"/>
              <a:gd name="connsiteX5" fmla="*/ 1560978 w 1828800"/>
              <a:gd name="connsiteY5" fmla="*/ 1560980 h 1828802"/>
              <a:gd name="connsiteX6" fmla="*/ 914399 w 1828800"/>
              <a:gd name="connsiteY6" fmla="*/ 1828801 h 1828802"/>
              <a:gd name="connsiteX7" fmla="*/ 267821 w 1828800"/>
              <a:gd name="connsiteY7" fmla="*/ 1560979 h 1828802"/>
              <a:gd name="connsiteX8" fmla="*/ 0 w 1828800"/>
              <a:gd name="connsiteY8" fmla="*/ 914400 h 1828802"/>
              <a:gd name="connsiteX9" fmla="*/ 0 w 1828800"/>
              <a:gd name="connsiteY9" fmla="*/ 914399 h 1828802"/>
              <a:gd name="connsiteX0" fmla="*/ 0 w 1828800"/>
              <a:gd name="connsiteY0" fmla="*/ 914399 h 1828802"/>
              <a:gd name="connsiteX1" fmla="*/ 267822 w 1828800"/>
              <a:gd name="connsiteY1" fmla="*/ 267821 h 1828802"/>
              <a:gd name="connsiteX2" fmla="*/ 914401 w 1828800"/>
              <a:gd name="connsiteY2" fmla="*/ 0 h 1828802"/>
              <a:gd name="connsiteX3" fmla="*/ 1560979 w 1828800"/>
              <a:gd name="connsiteY3" fmla="*/ 267822 h 1828802"/>
              <a:gd name="connsiteX4" fmla="*/ 1828800 w 1828800"/>
              <a:gd name="connsiteY4" fmla="*/ 914401 h 1828802"/>
              <a:gd name="connsiteX5" fmla="*/ 1560978 w 1828800"/>
              <a:gd name="connsiteY5" fmla="*/ 1560980 h 1828802"/>
              <a:gd name="connsiteX6" fmla="*/ 914399 w 1828800"/>
              <a:gd name="connsiteY6" fmla="*/ 1828801 h 1828802"/>
              <a:gd name="connsiteX7" fmla="*/ 267821 w 1828800"/>
              <a:gd name="connsiteY7" fmla="*/ 1560979 h 1828802"/>
              <a:gd name="connsiteX8" fmla="*/ 0 w 1828800"/>
              <a:gd name="connsiteY8" fmla="*/ 914400 h 1828802"/>
              <a:gd name="connsiteX9" fmla="*/ 0 w 1828800"/>
              <a:gd name="connsiteY9" fmla="*/ 914399 h 1828802"/>
              <a:gd name="connsiteX0" fmla="*/ 65686 w 1894486"/>
              <a:gd name="connsiteY0" fmla="*/ 914399 h 1828802"/>
              <a:gd name="connsiteX1" fmla="*/ 333508 w 1894486"/>
              <a:gd name="connsiteY1" fmla="*/ 267821 h 1828802"/>
              <a:gd name="connsiteX2" fmla="*/ 980087 w 1894486"/>
              <a:gd name="connsiteY2" fmla="*/ 0 h 1828802"/>
              <a:gd name="connsiteX3" fmla="*/ 1626665 w 1894486"/>
              <a:gd name="connsiteY3" fmla="*/ 267822 h 1828802"/>
              <a:gd name="connsiteX4" fmla="*/ 1894486 w 1894486"/>
              <a:gd name="connsiteY4" fmla="*/ 914401 h 1828802"/>
              <a:gd name="connsiteX5" fmla="*/ 1626664 w 1894486"/>
              <a:gd name="connsiteY5" fmla="*/ 1560980 h 1828802"/>
              <a:gd name="connsiteX6" fmla="*/ 980085 w 1894486"/>
              <a:gd name="connsiteY6" fmla="*/ 1828801 h 1828802"/>
              <a:gd name="connsiteX7" fmla="*/ 333507 w 1894486"/>
              <a:gd name="connsiteY7" fmla="*/ 1560979 h 1828802"/>
              <a:gd name="connsiteX8" fmla="*/ 65686 w 1894486"/>
              <a:gd name="connsiteY8" fmla="*/ 914400 h 1828802"/>
              <a:gd name="connsiteX9" fmla="*/ 65686 w 1894486"/>
              <a:gd name="connsiteY9" fmla="*/ 914399 h 1828802"/>
              <a:gd name="connsiteX0" fmla="*/ 65686 w 1894486"/>
              <a:gd name="connsiteY0" fmla="*/ 914399 h 1854201"/>
              <a:gd name="connsiteX1" fmla="*/ 333508 w 1894486"/>
              <a:gd name="connsiteY1" fmla="*/ 267821 h 1854201"/>
              <a:gd name="connsiteX2" fmla="*/ 980087 w 1894486"/>
              <a:gd name="connsiteY2" fmla="*/ 0 h 1854201"/>
              <a:gd name="connsiteX3" fmla="*/ 1626665 w 1894486"/>
              <a:gd name="connsiteY3" fmla="*/ 267822 h 1854201"/>
              <a:gd name="connsiteX4" fmla="*/ 1894486 w 1894486"/>
              <a:gd name="connsiteY4" fmla="*/ 914401 h 1854201"/>
              <a:gd name="connsiteX5" fmla="*/ 1626664 w 1894486"/>
              <a:gd name="connsiteY5" fmla="*/ 1560980 h 1854201"/>
              <a:gd name="connsiteX6" fmla="*/ 980085 w 1894486"/>
              <a:gd name="connsiteY6" fmla="*/ 1828801 h 1854201"/>
              <a:gd name="connsiteX7" fmla="*/ 333507 w 1894486"/>
              <a:gd name="connsiteY7" fmla="*/ 1408579 h 1854201"/>
              <a:gd name="connsiteX8" fmla="*/ 65686 w 1894486"/>
              <a:gd name="connsiteY8" fmla="*/ 914400 h 1854201"/>
              <a:gd name="connsiteX9" fmla="*/ 65686 w 1894486"/>
              <a:gd name="connsiteY9" fmla="*/ 914399 h 1854201"/>
              <a:gd name="connsiteX0" fmla="*/ 65686 w 1894486"/>
              <a:gd name="connsiteY0" fmla="*/ 914399 h 1830271"/>
              <a:gd name="connsiteX1" fmla="*/ 333508 w 1894486"/>
              <a:gd name="connsiteY1" fmla="*/ 267821 h 1830271"/>
              <a:gd name="connsiteX2" fmla="*/ 980087 w 1894486"/>
              <a:gd name="connsiteY2" fmla="*/ 0 h 1830271"/>
              <a:gd name="connsiteX3" fmla="*/ 1626665 w 1894486"/>
              <a:gd name="connsiteY3" fmla="*/ 267822 h 1830271"/>
              <a:gd name="connsiteX4" fmla="*/ 1894486 w 1894486"/>
              <a:gd name="connsiteY4" fmla="*/ 914401 h 1830271"/>
              <a:gd name="connsiteX5" fmla="*/ 1626664 w 1894486"/>
              <a:gd name="connsiteY5" fmla="*/ 1560980 h 1830271"/>
              <a:gd name="connsiteX6" fmla="*/ 980085 w 1894486"/>
              <a:gd name="connsiteY6" fmla="*/ 1828801 h 1830271"/>
              <a:gd name="connsiteX7" fmla="*/ 394467 w 1894486"/>
              <a:gd name="connsiteY7" fmla="*/ 1569802 h 1830271"/>
              <a:gd name="connsiteX8" fmla="*/ 65686 w 1894486"/>
              <a:gd name="connsiteY8" fmla="*/ 914400 h 1830271"/>
              <a:gd name="connsiteX9" fmla="*/ 65686 w 1894486"/>
              <a:gd name="connsiteY9" fmla="*/ 914399 h 18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94486" h="1830271">
                <a:moveTo>
                  <a:pt x="65686" y="914399"/>
                </a:moveTo>
                <a:cubicBezTo>
                  <a:pt x="65686" y="671885"/>
                  <a:pt x="0" y="551599"/>
                  <a:pt x="333508" y="267821"/>
                </a:cubicBezTo>
                <a:cubicBezTo>
                  <a:pt x="504992" y="96338"/>
                  <a:pt x="737573" y="0"/>
                  <a:pt x="980087" y="0"/>
                </a:cubicBezTo>
                <a:cubicBezTo>
                  <a:pt x="1222601" y="0"/>
                  <a:pt x="1455182" y="96339"/>
                  <a:pt x="1626665" y="267822"/>
                </a:cubicBezTo>
                <a:cubicBezTo>
                  <a:pt x="1769272" y="522725"/>
                  <a:pt x="1894486" y="671887"/>
                  <a:pt x="1894486" y="914401"/>
                </a:cubicBezTo>
                <a:cubicBezTo>
                  <a:pt x="1894486" y="1156915"/>
                  <a:pt x="1798148" y="1389496"/>
                  <a:pt x="1626664" y="1560980"/>
                </a:cubicBezTo>
                <a:cubicBezTo>
                  <a:pt x="1354918" y="1694764"/>
                  <a:pt x="1185451" y="1827331"/>
                  <a:pt x="980085" y="1828801"/>
                </a:cubicBezTo>
                <a:cubicBezTo>
                  <a:pt x="774719" y="1830271"/>
                  <a:pt x="565950" y="1741285"/>
                  <a:pt x="394467" y="1569802"/>
                </a:cubicBezTo>
                <a:cubicBezTo>
                  <a:pt x="222984" y="1398319"/>
                  <a:pt x="65686" y="1156914"/>
                  <a:pt x="65686" y="914400"/>
                </a:cubicBezTo>
                <a:lnTo>
                  <a:pt x="65686" y="914399"/>
                </a:lnTo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40000"/>
                  <a:lumOff val="60000"/>
                  <a:alpha val="58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자유형 13"/>
          <p:cNvSpPr/>
          <p:nvPr/>
        </p:nvSpPr>
        <p:spPr>
          <a:xfrm rot="2085274" flipH="1">
            <a:off x="8530441" y="475484"/>
            <a:ext cx="613559" cy="713339"/>
          </a:xfrm>
          <a:custGeom>
            <a:avLst/>
            <a:gdLst>
              <a:gd name="connsiteX0" fmla="*/ 0 w 914400"/>
              <a:gd name="connsiteY0" fmla="*/ 457200 h 914400"/>
              <a:gd name="connsiteX1" fmla="*/ 133911 w 914400"/>
              <a:gd name="connsiteY1" fmla="*/ 133911 h 914400"/>
              <a:gd name="connsiteX2" fmla="*/ 457201 w 914400"/>
              <a:gd name="connsiteY2" fmla="*/ 1 h 914400"/>
              <a:gd name="connsiteX3" fmla="*/ 780490 w 914400"/>
              <a:gd name="connsiteY3" fmla="*/ 133912 h 914400"/>
              <a:gd name="connsiteX4" fmla="*/ 914400 w 914400"/>
              <a:gd name="connsiteY4" fmla="*/ 457202 h 914400"/>
              <a:gd name="connsiteX5" fmla="*/ 780489 w 914400"/>
              <a:gd name="connsiteY5" fmla="*/ 780491 h 914400"/>
              <a:gd name="connsiteX6" fmla="*/ 457200 w 914400"/>
              <a:gd name="connsiteY6" fmla="*/ 914402 h 914400"/>
              <a:gd name="connsiteX7" fmla="*/ 133911 w 914400"/>
              <a:gd name="connsiteY7" fmla="*/ 780491 h 914400"/>
              <a:gd name="connsiteX8" fmla="*/ 1 w 914400"/>
              <a:gd name="connsiteY8" fmla="*/ 457202 h 914400"/>
              <a:gd name="connsiteX9" fmla="*/ 0 w 914400"/>
              <a:gd name="connsiteY9" fmla="*/ 457200 h 914400"/>
              <a:gd name="connsiteX0" fmla="*/ 76200 w 914401"/>
              <a:gd name="connsiteY0" fmla="*/ 457200 h 914402"/>
              <a:gd name="connsiteX1" fmla="*/ 133911 w 914401"/>
              <a:gd name="connsiteY1" fmla="*/ 133911 h 914402"/>
              <a:gd name="connsiteX2" fmla="*/ 457201 w 914401"/>
              <a:gd name="connsiteY2" fmla="*/ 1 h 914402"/>
              <a:gd name="connsiteX3" fmla="*/ 780490 w 914401"/>
              <a:gd name="connsiteY3" fmla="*/ 133912 h 914402"/>
              <a:gd name="connsiteX4" fmla="*/ 914400 w 914401"/>
              <a:gd name="connsiteY4" fmla="*/ 457202 h 914402"/>
              <a:gd name="connsiteX5" fmla="*/ 780489 w 914401"/>
              <a:gd name="connsiteY5" fmla="*/ 780491 h 914402"/>
              <a:gd name="connsiteX6" fmla="*/ 457200 w 914401"/>
              <a:gd name="connsiteY6" fmla="*/ 914402 h 914402"/>
              <a:gd name="connsiteX7" fmla="*/ 133911 w 914401"/>
              <a:gd name="connsiteY7" fmla="*/ 780491 h 914402"/>
              <a:gd name="connsiteX8" fmla="*/ 1 w 914401"/>
              <a:gd name="connsiteY8" fmla="*/ 457202 h 914402"/>
              <a:gd name="connsiteX9" fmla="*/ 76200 w 914401"/>
              <a:gd name="connsiteY9" fmla="*/ 457200 h 914402"/>
              <a:gd name="connsiteX0" fmla="*/ 16669 w 854870"/>
              <a:gd name="connsiteY0" fmla="*/ 457200 h 914402"/>
              <a:gd name="connsiteX1" fmla="*/ 74380 w 854870"/>
              <a:gd name="connsiteY1" fmla="*/ 133911 h 914402"/>
              <a:gd name="connsiteX2" fmla="*/ 397670 w 854870"/>
              <a:gd name="connsiteY2" fmla="*/ 1 h 914402"/>
              <a:gd name="connsiteX3" fmla="*/ 720959 w 854870"/>
              <a:gd name="connsiteY3" fmla="*/ 133912 h 914402"/>
              <a:gd name="connsiteX4" fmla="*/ 854869 w 854870"/>
              <a:gd name="connsiteY4" fmla="*/ 457202 h 914402"/>
              <a:gd name="connsiteX5" fmla="*/ 720958 w 854870"/>
              <a:gd name="connsiteY5" fmla="*/ 780491 h 914402"/>
              <a:gd name="connsiteX6" fmla="*/ 397669 w 854870"/>
              <a:gd name="connsiteY6" fmla="*/ 914402 h 914402"/>
              <a:gd name="connsiteX7" fmla="*/ 74380 w 854870"/>
              <a:gd name="connsiteY7" fmla="*/ 780491 h 914402"/>
              <a:gd name="connsiteX8" fmla="*/ 1 w 854870"/>
              <a:gd name="connsiteY8" fmla="*/ 581027 h 914402"/>
              <a:gd name="connsiteX9" fmla="*/ 16669 w 854870"/>
              <a:gd name="connsiteY9" fmla="*/ 457200 h 914402"/>
              <a:gd name="connsiteX0" fmla="*/ 16669 w 854870"/>
              <a:gd name="connsiteY0" fmla="*/ 457200 h 866777"/>
              <a:gd name="connsiteX1" fmla="*/ 74380 w 854870"/>
              <a:gd name="connsiteY1" fmla="*/ 133911 h 866777"/>
              <a:gd name="connsiteX2" fmla="*/ 397670 w 854870"/>
              <a:gd name="connsiteY2" fmla="*/ 1 h 866777"/>
              <a:gd name="connsiteX3" fmla="*/ 720959 w 854870"/>
              <a:gd name="connsiteY3" fmla="*/ 133912 h 866777"/>
              <a:gd name="connsiteX4" fmla="*/ 854869 w 854870"/>
              <a:gd name="connsiteY4" fmla="*/ 457202 h 866777"/>
              <a:gd name="connsiteX5" fmla="*/ 720958 w 854870"/>
              <a:gd name="connsiteY5" fmla="*/ 780491 h 866777"/>
              <a:gd name="connsiteX6" fmla="*/ 402432 w 854870"/>
              <a:gd name="connsiteY6" fmla="*/ 866777 h 866777"/>
              <a:gd name="connsiteX7" fmla="*/ 74380 w 854870"/>
              <a:gd name="connsiteY7" fmla="*/ 780491 h 866777"/>
              <a:gd name="connsiteX8" fmla="*/ 1 w 854870"/>
              <a:gd name="connsiteY8" fmla="*/ 581027 h 866777"/>
              <a:gd name="connsiteX9" fmla="*/ 16669 w 854870"/>
              <a:gd name="connsiteY9" fmla="*/ 457200 h 866777"/>
              <a:gd name="connsiteX0" fmla="*/ 16669 w 802483"/>
              <a:gd name="connsiteY0" fmla="*/ 457200 h 866777"/>
              <a:gd name="connsiteX1" fmla="*/ 74380 w 802483"/>
              <a:gd name="connsiteY1" fmla="*/ 133911 h 866777"/>
              <a:gd name="connsiteX2" fmla="*/ 397670 w 802483"/>
              <a:gd name="connsiteY2" fmla="*/ 1 h 866777"/>
              <a:gd name="connsiteX3" fmla="*/ 720959 w 802483"/>
              <a:gd name="connsiteY3" fmla="*/ 133912 h 866777"/>
              <a:gd name="connsiteX4" fmla="*/ 802482 w 802483"/>
              <a:gd name="connsiteY4" fmla="*/ 440533 h 866777"/>
              <a:gd name="connsiteX5" fmla="*/ 720958 w 802483"/>
              <a:gd name="connsiteY5" fmla="*/ 780491 h 866777"/>
              <a:gd name="connsiteX6" fmla="*/ 402432 w 802483"/>
              <a:gd name="connsiteY6" fmla="*/ 866777 h 866777"/>
              <a:gd name="connsiteX7" fmla="*/ 74380 w 802483"/>
              <a:gd name="connsiteY7" fmla="*/ 780491 h 866777"/>
              <a:gd name="connsiteX8" fmla="*/ 1 w 802483"/>
              <a:gd name="connsiteY8" fmla="*/ 581027 h 866777"/>
              <a:gd name="connsiteX9" fmla="*/ 16669 w 802483"/>
              <a:gd name="connsiteY9" fmla="*/ 457200 h 866777"/>
              <a:gd name="connsiteX0" fmla="*/ 16669 w 802483"/>
              <a:gd name="connsiteY0" fmla="*/ 458787 h 868364"/>
              <a:gd name="connsiteX1" fmla="*/ 74380 w 802483"/>
              <a:gd name="connsiteY1" fmla="*/ 135498 h 868364"/>
              <a:gd name="connsiteX2" fmla="*/ 397670 w 802483"/>
              <a:gd name="connsiteY2" fmla="*/ 1588 h 868364"/>
              <a:gd name="connsiteX3" fmla="*/ 687622 w 802483"/>
              <a:gd name="connsiteY3" fmla="*/ 145024 h 868364"/>
              <a:gd name="connsiteX4" fmla="*/ 802482 w 802483"/>
              <a:gd name="connsiteY4" fmla="*/ 442120 h 868364"/>
              <a:gd name="connsiteX5" fmla="*/ 720958 w 802483"/>
              <a:gd name="connsiteY5" fmla="*/ 782078 h 868364"/>
              <a:gd name="connsiteX6" fmla="*/ 402432 w 802483"/>
              <a:gd name="connsiteY6" fmla="*/ 868364 h 868364"/>
              <a:gd name="connsiteX7" fmla="*/ 74380 w 802483"/>
              <a:gd name="connsiteY7" fmla="*/ 782078 h 868364"/>
              <a:gd name="connsiteX8" fmla="*/ 1 w 802483"/>
              <a:gd name="connsiteY8" fmla="*/ 582614 h 868364"/>
              <a:gd name="connsiteX9" fmla="*/ 16669 w 802483"/>
              <a:gd name="connsiteY9" fmla="*/ 458787 h 868364"/>
              <a:gd name="connsiteX0" fmla="*/ 16669 w 802483"/>
              <a:gd name="connsiteY0" fmla="*/ 458787 h 875671"/>
              <a:gd name="connsiteX1" fmla="*/ 74380 w 802483"/>
              <a:gd name="connsiteY1" fmla="*/ 135498 h 875671"/>
              <a:gd name="connsiteX2" fmla="*/ 397670 w 802483"/>
              <a:gd name="connsiteY2" fmla="*/ 1588 h 875671"/>
              <a:gd name="connsiteX3" fmla="*/ 687622 w 802483"/>
              <a:gd name="connsiteY3" fmla="*/ 145024 h 875671"/>
              <a:gd name="connsiteX4" fmla="*/ 802482 w 802483"/>
              <a:gd name="connsiteY4" fmla="*/ 442120 h 875671"/>
              <a:gd name="connsiteX5" fmla="*/ 667232 w 802483"/>
              <a:gd name="connsiteY5" fmla="*/ 738237 h 875671"/>
              <a:gd name="connsiteX6" fmla="*/ 402432 w 802483"/>
              <a:gd name="connsiteY6" fmla="*/ 868364 h 875671"/>
              <a:gd name="connsiteX7" fmla="*/ 74380 w 802483"/>
              <a:gd name="connsiteY7" fmla="*/ 782078 h 875671"/>
              <a:gd name="connsiteX8" fmla="*/ 1 w 802483"/>
              <a:gd name="connsiteY8" fmla="*/ 582614 h 875671"/>
              <a:gd name="connsiteX9" fmla="*/ 16669 w 802483"/>
              <a:gd name="connsiteY9" fmla="*/ 458787 h 875671"/>
              <a:gd name="connsiteX0" fmla="*/ 16669 w 802483"/>
              <a:gd name="connsiteY0" fmla="*/ 458787 h 874313"/>
              <a:gd name="connsiteX1" fmla="*/ 74380 w 802483"/>
              <a:gd name="connsiteY1" fmla="*/ 135498 h 874313"/>
              <a:gd name="connsiteX2" fmla="*/ 397670 w 802483"/>
              <a:gd name="connsiteY2" fmla="*/ 1588 h 874313"/>
              <a:gd name="connsiteX3" fmla="*/ 687622 w 802483"/>
              <a:gd name="connsiteY3" fmla="*/ 145024 h 874313"/>
              <a:gd name="connsiteX4" fmla="*/ 802482 w 802483"/>
              <a:gd name="connsiteY4" fmla="*/ 442120 h 874313"/>
              <a:gd name="connsiteX5" fmla="*/ 667232 w 802483"/>
              <a:gd name="connsiteY5" fmla="*/ 738237 h 874313"/>
              <a:gd name="connsiteX6" fmla="*/ 402432 w 802483"/>
              <a:gd name="connsiteY6" fmla="*/ 868364 h 874313"/>
              <a:gd name="connsiteX7" fmla="*/ 130375 w 802483"/>
              <a:gd name="connsiteY7" fmla="*/ 773933 h 874313"/>
              <a:gd name="connsiteX8" fmla="*/ 1 w 802483"/>
              <a:gd name="connsiteY8" fmla="*/ 582614 h 874313"/>
              <a:gd name="connsiteX9" fmla="*/ 16669 w 802483"/>
              <a:gd name="connsiteY9" fmla="*/ 458787 h 874313"/>
              <a:gd name="connsiteX0" fmla="*/ 5789 w 791603"/>
              <a:gd name="connsiteY0" fmla="*/ 458787 h 874313"/>
              <a:gd name="connsiteX1" fmla="*/ 63500 w 791603"/>
              <a:gd name="connsiteY1" fmla="*/ 135498 h 874313"/>
              <a:gd name="connsiteX2" fmla="*/ 386790 w 791603"/>
              <a:gd name="connsiteY2" fmla="*/ 1588 h 874313"/>
              <a:gd name="connsiteX3" fmla="*/ 676742 w 791603"/>
              <a:gd name="connsiteY3" fmla="*/ 145024 h 874313"/>
              <a:gd name="connsiteX4" fmla="*/ 791602 w 791603"/>
              <a:gd name="connsiteY4" fmla="*/ 442120 h 874313"/>
              <a:gd name="connsiteX5" fmla="*/ 656352 w 791603"/>
              <a:gd name="connsiteY5" fmla="*/ 738237 h 874313"/>
              <a:gd name="connsiteX6" fmla="*/ 391552 w 791603"/>
              <a:gd name="connsiteY6" fmla="*/ 868364 h 874313"/>
              <a:gd name="connsiteX7" fmla="*/ 119495 w 791603"/>
              <a:gd name="connsiteY7" fmla="*/ 773933 h 874313"/>
              <a:gd name="connsiteX8" fmla="*/ 40297 w 791603"/>
              <a:gd name="connsiteY8" fmla="*/ 567547 h 874313"/>
              <a:gd name="connsiteX9" fmla="*/ 5789 w 791603"/>
              <a:gd name="connsiteY9" fmla="*/ 458787 h 874313"/>
              <a:gd name="connsiteX0" fmla="*/ 39387 w 784884"/>
              <a:gd name="connsiteY0" fmla="*/ 369060 h 874313"/>
              <a:gd name="connsiteX1" fmla="*/ 56781 w 784884"/>
              <a:gd name="connsiteY1" fmla="*/ 135498 h 874313"/>
              <a:gd name="connsiteX2" fmla="*/ 380071 w 784884"/>
              <a:gd name="connsiteY2" fmla="*/ 1588 h 874313"/>
              <a:gd name="connsiteX3" fmla="*/ 670023 w 784884"/>
              <a:gd name="connsiteY3" fmla="*/ 145024 h 874313"/>
              <a:gd name="connsiteX4" fmla="*/ 784883 w 784884"/>
              <a:gd name="connsiteY4" fmla="*/ 442120 h 874313"/>
              <a:gd name="connsiteX5" fmla="*/ 649633 w 784884"/>
              <a:gd name="connsiteY5" fmla="*/ 738237 h 874313"/>
              <a:gd name="connsiteX6" fmla="*/ 384833 w 784884"/>
              <a:gd name="connsiteY6" fmla="*/ 868364 h 874313"/>
              <a:gd name="connsiteX7" fmla="*/ 112776 w 784884"/>
              <a:gd name="connsiteY7" fmla="*/ 773933 h 874313"/>
              <a:gd name="connsiteX8" fmla="*/ 33578 w 784884"/>
              <a:gd name="connsiteY8" fmla="*/ 567547 h 874313"/>
              <a:gd name="connsiteX9" fmla="*/ 39387 w 784884"/>
              <a:gd name="connsiteY9" fmla="*/ 369060 h 874313"/>
              <a:gd name="connsiteX0" fmla="*/ 5810 w 751307"/>
              <a:gd name="connsiteY0" fmla="*/ 368237 h 873490"/>
              <a:gd name="connsiteX1" fmla="*/ 135805 w 751307"/>
              <a:gd name="connsiteY1" fmla="*/ 148794 h 873490"/>
              <a:gd name="connsiteX2" fmla="*/ 346494 w 751307"/>
              <a:gd name="connsiteY2" fmla="*/ 765 h 873490"/>
              <a:gd name="connsiteX3" fmla="*/ 636446 w 751307"/>
              <a:gd name="connsiteY3" fmla="*/ 144201 h 873490"/>
              <a:gd name="connsiteX4" fmla="*/ 751306 w 751307"/>
              <a:gd name="connsiteY4" fmla="*/ 441297 h 873490"/>
              <a:gd name="connsiteX5" fmla="*/ 616056 w 751307"/>
              <a:gd name="connsiteY5" fmla="*/ 737414 h 873490"/>
              <a:gd name="connsiteX6" fmla="*/ 351256 w 751307"/>
              <a:gd name="connsiteY6" fmla="*/ 867541 h 873490"/>
              <a:gd name="connsiteX7" fmla="*/ 79199 w 751307"/>
              <a:gd name="connsiteY7" fmla="*/ 773110 h 873490"/>
              <a:gd name="connsiteX8" fmla="*/ 1 w 751307"/>
              <a:gd name="connsiteY8" fmla="*/ 566724 h 873490"/>
              <a:gd name="connsiteX9" fmla="*/ 5810 w 751307"/>
              <a:gd name="connsiteY9" fmla="*/ 368237 h 87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1307" h="873490">
                <a:moveTo>
                  <a:pt x="5810" y="368237"/>
                </a:moveTo>
                <a:cubicBezTo>
                  <a:pt x="5810" y="246980"/>
                  <a:pt x="79024" y="210039"/>
                  <a:pt x="135805" y="148794"/>
                </a:cubicBezTo>
                <a:cubicBezTo>
                  <a:pt x="192586" y="87549"/>
                  <a:pt x="263054" y="1530"/>
                  <a:pt x="346494" y="765"/>
                </a:cubicBezTo>
                <a:cubicBezTo>
                  <a:pt x="429934" y="0"/>
                  <a:pt x="568977" y="70779"/>
                  <a:pt x="636446" y="144201"/>
                </a:cubicBezTo>
                <a:cubicBezTo>
                  <a:pt x="703915" y="217623"/>
                  <a:pt x="751307" y="320040"/>
                  <a:pt x="751306" y="441297"/>
                </a:cubicBezTo>
                <a:cubicBezTo>
                  <a:pt x="751306" y="562554"/>
                  <a:pt x="682731" y="666373"/>
                  <a:pt x="616056" y="737414"/>
                </a:cubicBezTo>
                <a:cubicBezTo>
                  <a:pt x="549381" y="808455"/>
                  <a:pt x="440732" y="861592"/>
                  <a:pt x="351256" y="867541"/>
                </a:cubicBezTo>
                <a:cubicBezTo>
                  <a:pt x="261780" y="873490"/>
                  <a:pt x="137741" y="823246"/>
                  <a:pt x="79199" y="773110"/>
                </a:cubicBezTo>
                <a:cubicBezTo>
                  <a:pt x="20657" y="722974"/>
                  <a:pt x="0" y="687981"/>
                  <a:pt x="1" y="566724"/>
                </a:cubicBezTo>
                <a:cubicBezTo>
                  <a:pt x="1" y="566723"/>
                  <a:pt x="5810" y="368238"/>
                  <a:pt x="5810" y="368237"/>
                </a:cubicBezTo>
              </a:path>
            </a:pathLst>
          </a:custGeom>
          <a:gradFill>
            <a:gsLst>
              <a:gs pos="0">
                <a:schemeClr val="tx2">
                  <a:lumMod val="90000"/>
                </a:schemeClr>
              </a:gs>
              <a:gs pos="100000">
                <a:schemeClr val="tx2">
                  <a:alpha val="36000"/>
                </a:schemeClr>
              </a:gs>
            </a:gsLst>
            <a:lin ang="5400000" scaled="0"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2C31EB75-E64F-4D33-B70A-52CB2E4EB5F4}" type="datetimeFigureOut">
              <a:rPr lang="ko-KR" altLang="en-US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47C650CC-5EDF-4A9F-AC2C-F074E03D503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1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5113" indent="-265113" algn="l" defTabSz="914400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sz="2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2"/>
        </a:buClr>
        <a:buFont typeface="Yoon 윤고딕 550_TT"/>
        <a:buChar char="-"/>
        <a:defRPr sz="1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Wingdings"/>
        <a:buChar char="ü"/>
        <a:defRPr sz="16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5pPr>
      <a:lvl6pPr marL="2416175" indent="-26035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SzPct val="100000"/>
        <a:buFont typeface="Arial"/>
        <a:buChar char="•"/>
        <a:defRPr sz="1600" kern="1200">
          <a:solidFill>
            <a:schemeClr val="accent6">
              <a:lumMod val="75000"/>
            </a:schemeClr>
          </a:solidFill>
          <a:latin typeface="+mn-ea"/>
          <a:ea typeface="+mn-ea"/>
          <a:cs typeface="+mn-cs"/>
        </a:defRPr>
      </a:lvl6pPr>
      <a:lvl7pPr marL="2776538" indent="-261938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SzPct val="100000"/>
        <a:buFont typeface="Arial"/>
        <a:buChar char="•"/>
        <a:defRPr sz="1600" kern="1200">
          <a:solidFill>
            <a:schemeClr val="accent6">
              <a:lumMod val="75000"/>
            </a:schemeClr>
          </a:solidFill>
          <a:latin typeface="+mn-ea"/>
          <a:ea typeface="+mn-ea"/>
          <a:cs typeface="+mn-cs"/>
        </a:defRPr>
      </a:lvl7pPr>
      <a:lvl8pPr marL="3135313" indent="-261938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SzPct val="100000"/>
        <a:buFont typeface="Arial"/>
        <a:buChar char="•"/>
        <a:defRPr lang="en-US" altLang="ko-KR" sz="1600" kern="1200" dirty="0" smtClean="0">
          <a:solidFill>
            <a:schemeClr val="accent6">
              <a:lumMod val="75000"/>
            </a:schemeClr>
          </a:solidFill>
          <a:latin typeface="+mn-ea"/>
          <a:ea typeface="+mn-ea"/>
          <a:cs typeface="+mn-cs"/>
        </a:defRPr>
      </a:lvl8pPr>
      <a:lvl9pPr marL="3494088" indent="-26035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accent6">
              <a:lumMod val="75000"/>
            </a:schemeClr>
          </a:solidFill>
          <a:latin typeface="+mn-ea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칼빈 </a:t>
            </a:r>
          </a:p>
        </p:txBody>
      </p:sp>
      <p:sp>
        <p:nvSpPr>
          <p:cNvPr id="5" name="직사각형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/>
              <a:t>프랑스를 떠난 역사적 배경과</a:t>
            </a:r>
          </a:p>
          <a:p>
            <a:r>
              <a:rPr lang="ko-KR" altLang="en-US"/>
              <a:t>제네바 제1차 사역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5"/>
          <p:cNvGrpSpPr/>
          <p:nvPr/>
        </p:nvGrpSpPr>
        <p:grpSpPr>
          <a:xfrm>
            <a:off x="914400" y="548680"/>
            <a:ext cx="7772400" cy="5471120"/>
            <a:chOff x="914400" y="548680"/>
            <a:chExt cx="7772400" cy="5471120"/>
          </a:xfrm>
        </p:grpSpPr>
        <p:sp>
          <p:nvSpPr>
            <p:cNvPr id="5" name="오른쪽 화살표 1"/>
            <p:cNvSpPr/>
            <p:nvPr/>
          </p:nvSpPr>
          <p:spPr>
            <a:xfrm>
              <a:off x="4023360" y="549347"/>
              <a:ext cx="4663440" cy="2604659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11430" tIns="11430" rIns="11430" bIns="11430" anchor="t" anchorCtr="0">
              <a:noAutofit/>
            </a:bodyPr>
            <a:lstStyle/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altLang="ko-KR" sz="1800"/>
                <a:t>3 </a:t>
              </a:r>
              <a:r>
                <a:rPr lang="ko-KR" altLang="en-US" sz="1800"/>
                <a:t>부분으로 구성 </a:t>
              </a:r>
              <a:r>
                <a:rPr lang="en-US" altLang="ko-KR" sz="1800"/>
                <a:t>– </a:t>
              </a:r>
              <a:r>
                <a:rPr lang="ko-KR" altLang="en-US" sz="1800"/>
                <a:t>하나님인식</a:t>
              </a:r>
              <a:r>
                <a:rPr lang="en-US" altLang="ko-KR" sz="1800"/>
                <a:t>, </a:t>
              </a:r>
              <a:r>
                <a:rPr lang="ko-KR" altLang="en-US" sz="1800"/>
                <a:t>인간의 자기인식</a:t>
              </a:r>
              <a:r>
                <a:rPr lang="en-US" altLang="ko-KR" sz="1800"/>
                <a:t>, </a:t>
              </a:r>
              <a:r>
                <a:rPr lang="ko-KR" altLang="en-US" sz="1800"/>
                <a:t>기독교 </a:t>
              </a:r>
            </a:p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800"/>
                <a:t>하나님예배와 우상숭배 구별 </a:t>
              </a:r>
            </a:p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800"/>
                <a:t>율법의 다양한 이해 </a:t>
              </a:r>
              <a:r>
                <a:rPr lang="en-US" altLang="ko-KR" sz="1800"/>
                <a:t>, </a:t>
              </a:r>
              <a:r>
                <a:rPr lang="ko-KR" altLang="en-US" sz="1800"/>
                <a:t>그리스도의 삼중직 </a:t>
              </a:r>
            </a:p>
          </p:txBody>
        </p:sp>
        <p:sp>
          <p:nvSpPr>
            <p:cNvPr id="6" name="모서리가 둥근 직사각형 2"/>
            <p:cNvSpPr/>
            <p:nvPr/>
          </p:nvSpPr>
          <p:spPr>
            <a:xfrm>
              <a:off x="914400" y="549347"/>
              <a:ext cx="3108960" cy="2604659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82880" tIns="91440" rIns="182880" bIns="91440" anchor="ctr" anchorCtr="0">
              <a:noAutofit/>
            </a:bodyPr>
            <a:lstStyle/>
            <a:p>
              <a:pPr lvl="0" algn="ctr" defTabSz="2133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800"/>
                <a:t>츠빙글리의 영향 </a:t>
              </a:r>
            </a:p>
          </p:txBody>
        </p:sp>
        <p:sp>
          <p:nvSpPr>
            <p:cNvPr id="7" name="오른쪽 화살표 3"/>
            <p:cNvSpPr/>
            <p:nvPr/>
          </p:nvSpPr>
          <p:spPr>
            <a:xfrm>
              <a:off x="4023360" y="3414472"/>
              <a:ext cx="4663440" cy="2604659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11430" tIns="11430" rIns="11430" bIns="11430" anchor="t" anchorCtr="0">
              <a:noAutofit/>
            </a:bodyPr>
            <a:lstStyle/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800"/>
                <a:t>율법와 복음의 순서 수용 </a:t>
              </a:r>
            </a:p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800"/>
                <a:t>칭의와 그리스도인의 자유 주제 수용 </a:t>
              </a:r>
            </a:p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800"/>
                <a:t>루터의 </a:t>
              </a:r>
              <a:r>
                <a:rPr lang="en-US" altLang="ko-KR" sz="1800"/>
                <a:t>&lt;</a:t>
              </a:r>
              <a:r>
                <a:rPr lang="ko-KR" altLang="en-US" sz="1800"/>
                <a:t>소유리문답</a:t>
              </a:r>
              <a:r>
                <a:rPr lang="en-US" altLang="ko-KR" sz="1800"/>
                <a:t>&gt;</a:t>
              </a:r>
              <a:r>
                <a:rPr lang="ko-KR" altLang="en-US" sz="1800"/>
                <a:t>과 유사 </a:t>
              </a:r>
            </a:p>
          </p:txBody>
        </p:sp>
        <p:sp>
          <p:nvSpPr>
            <p:cNvPr id="8" name="모서리가 둥근 직사각형 4"/>
            <p:cNvSpPr/>
            <p:nvPr/>
          </p:nvSpPr>
          <p:spPr>
            <a:xfrm>
              <a:off x="914400" y="3414472"/>
              <a:ext cx="3108960" cy="2604659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82880" tIns="91440" rIns="182880" bIns="91440" anchor="ctr" anchorCtr="0">
              <a:noAutofit/>
            </a:bodyPr>
            <a:lstStyle/>
            <a:p>
              <a:pPr lvl="0" algn="ctr" defTabSz="2133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800"/>
                <a:t>루터의 영향 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ko-KR" altLang="en-US"/>
              <a:t>기독교강요의 구조와 개정과정  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/>
          </a:p>
          <a:p>
            <a:pPr marL="514350" indent="-514350">
              <a:spcBef>
                <a:spcPct val="16000"/>
              </a:spcBef>
              <a:buAutoNum type="arabicParenR"/>
            </a:pPr>
            <a:r>
              <a:rPr lang="en-US" altLang="ko-KR"/>
              <a:t>6 </a:t>
            </a:r>
            <a:r>
              <a:rPr lang="ko-KR" altLang="en-US"/>
              <a:t>부분 </a:t>
            </a:r>
            <a:r>
              <a:rPr lang="en-US" altLang="ko-KR"/>
              <a:t>- </a:t>
            </a:r>
            <a:r>
              <a:rPr lang="ko-KR" altLang="en-US"/>
              <a:t>율법</a:t>
            </a:r>
            <a:r>
              <a:rPr lang="en-US" altLang="ko-KR"/>
              <a:t>, </a:t>
            </a:r>
            <a:r>
              <a:rPr lang="ko-KR" altLang="en-US"/>
              <a:t>사도신경</a:t>
            </a:r>
            <a:r>
              <a:rPr lang="en-US" altLang="ko-KR"/>
              <a:t>, </a:t>
            </a:r>
            <a:r>
              <a:rPr lang="ko-KR" altLang="en-US"/>
              <a:t>주기도문</a:t>
            </a:r>
            <a:r>
              <a:rPr lang="en-US" altLang="ko-KR"/>
              <a:t>, </a:t>
            </a:r>
            <a:r>
              <a:rPr lang="ko-KR" altLang="en-US"/>
              <a:t>성례 </a:t>
            </a:r>
            <a:r>
              <a:rPr lang="en-US" altLang="ko-KR"/>
              <a:t>, </a:t>
            </a:r>
            <a:r>
              <a:rPr lang="ko-KR" altLang="en-US"/>
              <a:t>잘못된 로마 가톨릭의 성례와 기독교인의 자유 </a:t>
            </a:r>
            <a:r>
              <a:rPr lang="en-US" altLang="ko-KR"/>
              <a:t>– </a:t>
            </a:r>
            <a:r>
              <a:rPr lang="ko-KR" altLang="en-US"/>
              <a:t>교리 문답의 양식 </a:t>
            </a:r>
          </a:p>
          <a:p>
            <a:pPr marL="514350" indent="-514350">
              <a:spcBef>
                <a:spcPct val="16000"/>
              </a:spcBef>
              <a:buFont typeface="Wingdings 2"/>
              <a:buAutoNum type="arabicParenR"/>
            </a:pPr>
            <a:r>
              <a:rPr lang="en-US" altLang="ko-KR"/>
              <a:t>39</a:t>
            </a:r>
            <a:r>
              <a:rPr lang="ko-KR" altLang="en-US"/>
              <a:t>년 판 </a:t>
            </a:r>
            <a:r>
              <a:rPr lang="en-US" altLang="ko-KR"/>
              <a:t>- </a:t>
            </a:r>
            <a:r>
              <a:rPr lang="ko-KR" altLang="en-US"/>
              <a:t>초판에 비해 </a:t>
            </a:r>
            <a:r>
              <a:rPr lang="en-US" altLang="ko-KR"/>
              <a:t>3</a:t>
            </a:r>
            <a:r>
              <a:rPr lang="ko-KR" altLang="en-US"/>
              <a:t>배 가량 첨부 </a:t>
            </a:r>
            <a:r>
              <a:rPr lang="en-US" altLang="ko-KR"/>
              <a:t>– </a:t>
            </a:r>
            <a:r>
              <a:rPr lang="ko-KR" altLang="en-US"/>
              <a:t>초판에 대한 전면적인 개정</a:t>
            </a:r>
          </a:p>
          <a:p>
            <a:pPr marL="514350" indent="-514350">
              <a:spcBef>
                <a:spcPct val="16000"/>
              </a:spcBef>
              <a:buFont typeface="Wingdings 2"/>
              <a:buAutoNum type="arabicParenR"/>
            </a:pPr>
            <a:r>
              <a:rPr lang="en-US" altLang="ko-KR"/>
              <a:t>43</a:t>
            </a:r>
            <a:r>
              <a:rPr lang="ko-KR" altLang="en-US"/>
              <a:t>년 판 </a:t>
            </a:r>
            <a:r>
              <a:rPr lang="en-US" altLang="ko-KR"/>
              <a:t>– </a:t>
            </a:r>
            <a:r>
              <a:rPr lang="ko-KR" altLang="en-US"/>
              <a:t>스트라스부르크에서의 목회 경험 반영 </a:t>
            </a:r>
          </a:p>
          <a:p>
            <a:pPr marL="514350" indent="-514350">
              <a:spcBef>
                <a:spcPct val="16000"/>
              </a:spcBef>
              <a:buFont typeface="Wingdings 2"/>
              <a:buAutoNum type="arabicParenR"/>
            </a:pPr>
            <a:r>
              <a:rPr lang="en-US" altLang="ko-KR"/>
              <a:t>50</a:t>
            </a:r>
            <a:r>
              <a:rPr lang="ko-KR" altLang="en-US"/>
              <a:t>년 판 </a:t>
            </a:r>
          </a:p>
          <a:p>
            <a:pPr marL="514350" indent="-514350">
              <a:spcBef>
                <a:spcPct val="16000"/>
              </a:spcBef>
              <a:buFont typeface="Wingdings 2"/>
              <a:buAutoNum type="arabicParenR"/>
            </a:pPr>
            <a:r>
              <a:rPr lang="ko-KR" altLang="en-US"/>
              <a:t>최종판 </a:t>
            </a:r>
            <a:r>
              <a:rPr lang="en-US" altLang="ko-KR"/>
              <a:t>1559</a:t>
            </a:r>
            <a:r>
              <a:rPr lang="ko-KR" altLang="en-US"/>
              <a:t>년  </a:t>
            </a:r>
            <a:r>
              <a:rPr lang="en-US" altLang="ko-KR"/>
              <a:t>- 4</a:t>
            </a:r>
            <a:r>
              <a:rPr lang="ko-KR" altLang="en-US"/>
              <a:t>개의 책으로 편집</a:t>
            </a:r>
            <a:r>
              <a:rPr lang="en-US" altLang="ko-KR"/>
              <a:t> </a:t>
            </a:r>
          </a:p>
          <a:p>
            <a:pPr marL="514350" indent="-514350">
              <a:spcBef>
                <a:spcPct val="16000"/>
              </a:spcBef>
              <a:buNone/>
            </a:pPr>
            <a:r>
              <a:rPr lang="en-US" altLang="ko-KR"/>
              <a:t>* </a:t>
            </a:r>
            <a:r>
              <a:rPr lang="ko-KR" altLang="en-US"/>
              <a:t>개정 때마다 불어로 번역하여 출판하였다</a:t>
            </a:r>
            <a:r>
              <a:rPr lang="en-US" altLang="ko-KR"/>
              <a:t>. </a:t>
            </a:r>
          </a:p>
          <a:p>
            <a:pPr marL="514350" indent="-514350">
              <a:spcBef>
                <a:spcPct val="16000"/>
              </a:spcBef>
              <a:buAutoNum type="arabicParenR"/>
            </a:pPr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lvl="0"/>
            <a:r>
              <a:rPr lang="ko-KR" altLang="en-US"/>
              <a:t>파렐과의 만남 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Autofit/>
          </a:bodyPr>
          <a:lstStyle/>
          <a:p>
            <a:pPr lvl="0"/>
            <a:r>
              <a:rPr lang="ko-KR" altLang="en-US" sz="2400"/>
              <a:t>얼마 전에 선한 사람</a:t>
            </a:r>
            <a:r>
              <a:rPr lang="en-US" altLang="ko-KR" sz="2400"/>
              <a:t>[</a:t>
            </a:r>
            <a:r>
              <a:rPr lang="ko-KR" altLang="en-US" sz="2400"/>
              <a:t>파렐</a:t>
            </a:r>
            <a:r>
              <a:rPr lang="en-US" altLang="ko-KR" sz="2400"/>
              <a:t>]</a:t>
            </a:r>
            <a:r>
              <a:rPr lang="ko-KR" altLang="en-US" sz="2400"/>
              <a:t>과 피터 비레의 노력으로 교황제를 이 도시에서 몰아내었다</a:t>
            </a:r>
            <a:r>
              <a:rPr lang="en-US" altLang="ko-KR" sz="2400"/>
              <a:t>. </a:t>
            </a:r>
            <a:r>
              <a:rPr lang="ko-KR" altLang="en-US" sz="2400"/>
              <a:t>하지만 모든 것이 정리되지 않은 상태에 있었고</a:t>
            </a:r>
            <a:r>
              <a:rPr lang="en-US" altLang="ko-KR" sz="2400"/>
              <a:t>, </a:t>
            </a:r>
            <a:r>
              <a:rPr lang="ko-KR" altLang="en-US" sz="2400"/>
              <a:t>사악하고 유해한 분열만이 도사리고 있었다</a:t>
            </a:r>
            <a:r>
              <a:rPr lang="en-US" altLang="ko-KR" sz="2400"/>
              <a:t>. </a:t>
            </a:r>
            <a:r>
              <a:rPr lang="ko-KR" altLang="en-US" sz="2400"/>
              <a:t>교황절대주의자였던 것을 부끄럽게 여기는 한 사람은 위급한 사실을 나에게 알렸다</a:t>
            </a:r>
            <a:r>
              <a:rPr lang="en-US" altLang="ko-KR" sz="2400"/>
              <a:t>. </a:t>
            </a:r>
            <a:r>
              <a:rPr lang="ko-KR" altLang="en-US" sz="2400"/>
              <a:t>그리고 복음을 증진시키려는 놀라운 열정을 가진 파렐은 나에게 이 도시에 남아 함께 일을 하자고 했다</a:t>
            </a:r>
            <a:r>
              <a:rPr lang="en-US" altLang="ko-KR" sz="2400"/>
              <a:t>. </a:t>
            </a:r>
            <a:r>
              <a:rPr lang="ko-KR" altLang="en-US" sz="2400"/>
              <a:t>그리고 어느 한적한 곳에서 개인적인 시간을 보내면서 연구할 시간이 필요하다는 결심을 한 나에게 아무런 동의를 받을 수 없다는 것을 차렸을 때</a:t>
            </a:r>
            <a:r>
              <a:rPr lang="en-US" altLang="ko-KR" sz="2400"/>
              <a:t>, </a:t>
            </a:r>
            <a:r>
              <a:rPr lang="ko-KR" altLang="en-US" sz="2400"/>
              <a:t>그는 만일 내가 그러한 필요에 응하지 않으면 나의 평화가 틀림없이 저주를 받을 것이라고 말했다</a:t>
            </a:r>
            <a:r>
              <a:rPr lang="en-US" altLang="ko-KR" sz="2400"/>
              <a:t>. </a:t>
            </a:r>
            <a:r>
              <a:rPr lang="ko-KR" altLang="en-US" sz="2400"/>
              <a:t>그의 말 속에서 나는 두려움을 느꼈고</a:t>
            </a:r>
            <a:r>
              <a:rPr lang="en-US" altLang="ko-KR" sz="2400"/>
              <a:t>, </a:t>
            </a:r>
            <a:r>
              <a:rPr lang="ko-KR" altLang="en-US" sz="2400"/>
              <a:t>소심하고 겁이 많은 나는 내 여향을 포기하고 나의 신앙을 변호하기 위해 가지고 있는 재능을 쏟아 붓기로 결정했다</a:t>
            </a:r>
            <a:r>
              <a:rPr lang="en-US" altLang="ko-KR" sz="2400"/>
              <a:t>. </a:t>
            </a:r>
            <a:endParaRPr lang="ko-KR" alt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칼빈 이전의 제네바 </a:t>
            </a:r>
          </a:p>
        </p:txBody>
      </p:sp>
      <p:grpSp>
        <p:nvGrpSpPr>
          <p:cNvPr id="5" name="그룹 3"/>
          <p:cNvGrpSpPr/>
          <p:nvPr/>
        </p:nvGrpSpPr>
        <p:grpSpPr>
          <a:xfrm>
            <a:off x="822325" y="1100138"/>
            <a:ext cx="7521575" cy="3579812"/>
            <a:chOff x="822325" y="1100138"/>
            <a:chExt cx="7521575" cy="3579812"/>
          </a:xfrm>
        </p:grpSpPr>
        <p:sp>
          <p:nvSpPr>
            <p:cNvPr id="6" name="아래쪽 화살표 1"/>
            <p:cNvSpPr/>
            <p:nvPr/>
          </p:nvSpPr>
          <p:spPr>
            <a:xfrm rot="16200000">
              <a:off x="822548" y="1101466"/>
              <a:ext cx="3577155" cy="3577155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99136" tIns="199136" rIns="199136" bIns="199136" anchor="ctr" anchorCtr="0">
              <a:noAutofit/>
            </a:bodyPr>
            <a:lstStyle/>
            <a:p>
              <a:pPr lvl="0" algn="ctr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800"/>
                <a:t>교황 아마데우스 </a:t>
              </a:r>
              <a:r>
                <a:rPr lang="en-US" altLang="ko-KR" sz="2800"/>
                <a:t>8</a:t>
              </a:r>
              <a:r>
                <a:rPr lang="ko-KR" altLang="en-US" sz="2800"/>
                <a:t>세 </a:t>
              </a:r>
            </a:p>
          </p:txBody>
        </p:sp>
        <p:sp>
          <p:nvSpPr>
            <p:cNvPr id="7" name="아래쪽 화살표 2"/>
            <p:cNvSpPr/>
            <p:nvPr/>
          </p:nvSpPr>
          <p:spPr>
            <a:xfrm rot="5400000">
              <a:off x="4766521" y="1101466"/>
              <a:ext cx="3577155" cy="3577155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99136" tIns="199136" rIns="199136" bIns="199136" anchor="ctr" anchorCtr="0">
              <a:noAutofit/>
            </a:bodyPr>
            <a:lstStyle/>
            <a:p>
              <a:pPr lvl="0" algn="ctr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800"/>
                <a:t>사보이 가문 </a:t>
              </a:r>
            </a:p>
            <a:p>
              <a:pPr lvl="0" algn="ctr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800"/>
                <a:t>통치권 수여</a:t>
              </a:r>
            </a:p>
          </p:txBody>
        </p:sp>
      </p:grpSp>
      <p:sp>
        <p:nvSpPr>
          <p:cNvPr id="8" name="포인트가 7개인 별 4"/>
          <p:cNvSpPr/>
          <p:nvPr/>
        </p:nvSpPr>
        <p:spPr>
          <a:xfrm>
            <a:off x="3275856" y="2276872"/>
            <a:ext cx="2808312" cy="1850504"/>
          </a:xfrm>
          <a:prstGeom prst="star7">
            <a:avLst>
              <a:gd name="adj" fmla="val 34601"/>
              <a:gd name="hf" fmla="val 102572"/>
              <a:gd name="vf" fmla="val 105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시민의 불만 폭증 </a:t>
            </a:r>
          </a:p>
          <a:p>
            <a:pPr algn="ctr"/>
            <a:r>
              <a:rPr lang="en-US" altLang="ko-KR"/>
              <a:t>- </a:t>
            </a:r>
            <a:r>
              <a:rPr lang="ko-KR" altLang="en-US"/>
              <a:t>연맹 결성 </a:t>
            </a:r>
            <a:r>
              <a:rPr lang="en-US" altLang="ko-KR"/>
              <a:t>(1526)</a:t>
            </a:r>
            <a:endParaRPr lang="ko-KR" altLang="en-US"/>
          </a:p>
        </p:txBody>
      </p:sp>
      <p:sp>
        <p:nvSpPr>
          <p:cNvPr id="9" name="아래쪽 화살표 5"/>
          <p:cNvSpPr/>
          <p:nvPr/>
        </p:nvSpPr>
        <p:spPr>
          <a:xfrm>
            <a:off x="4418807" y="4085933"/>
            <a:ext cx="484632" cy="731741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순서도: 대체 처리 6"/>
          <p:cNvSpPr/>
          <p:nvPr/>
        </p:nvSpPr>
        <p:spPr>
          <a:xfrm>
            <a:off x="3059832" y="5013176"/>
            <a:ext cx="3024335" cy="122413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도시간의 갈등 </a:t>
            </a:r>
            <a:r>
              <a:rPr lang="en-US" altLang="ko-KR"/>
              <a:t>: </a:t>
            </a:r>
            <a:r>
              <a:rPr lang="ko-KR" altLang="en-US"/>
              <a:t>베른은 종교개혁 지지</a:t>
            </a:r>
            <a:r>
              <a:rPr lang="en-US" altLang="ko-KR"/>
              <a:t>, </a:t>
            </a:r>
            <a:r>
              <a:rPr lang="ko-KR" altLang="en-US"/>
              <a:t>프라이브르는 가톨릭 지지 </a:t>
            </a:r>
            <a:r>
              <a:rPr lang="en-US" altLang="ko-KR"/>
              <a:t>(1528) </a:t>
            </a:r>
            <a:endParaRPr lang="ko-K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5"/>
          <p:cNvGrpSpPr/>
          <p:nvPr/>
        </p:nvGrpSpPr>
        <p:grpSpPr>
          <a:xfrm>
            <a:off x="467544" y="980728"/>
            <a:ext cx="8496944" cy="5544616"/>
            <a:chOff x="467544" y="980728"/>
            <a:chExt cx="8496944" cy="5544616"/>
          </a:xfrm>
        </p:grpSpPr>
        <p:sp>
          <p:nvSpPr>
            <p:cNvPr id="5" name="오른쪽 화살표 1"/>
            <p:cNvSpPr/>
            <p:nvPr/>
          </p:nvSpPr>
          <p:spPr>
            <a:xfrm>
              <a:off x="1104814" y="980728"/>
              <a:ext cx="7222402" cy="554461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>
                <a:tint val="40000"/>
                <a:hueOff val="0"/>
                <a:satOff val="0"/>
                <a:lumOff val="0"/>
                <a:alphaOff val="0"/>
              </a:schemeClr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모서리가 둥근 직사각형 2"/>
            <p:cNvSpPr/>
            <p:nvPr/>
          </p:nvSpPr>
          <p:spPr>
            <a:xfrm>
              <a:off x="476671" y="2644112"/>
              <a:ext cx="2734953" cy="2217846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72390" tIns="72390" rIns="72390" bIns="72390" anchor="ctr" anchorCtr="0">
              <a:noAutofit/>
            </a:bodyPr>
            <a:lstStyle/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900"/>
                <a:t>미사를 경시하는 시민 추방 </a:t>
              </a:r>
              <a:r>
                <a:rPr lang="en-US" altLang="ko-KR" sz="1900"/>
                <a:t>- </a:t>
              </a:r>
              <a:r>
                <a:rPr lang="ko-KR" altLang="en-US" sz="1900"/>
                <a:t>베른의 간섭 </a:t>
              </a:r>
              <a:r>
                <a:rPr lang="en-US" altLang="ko-KR" sz="1900"/>
                <a:t>= </a:t>
              </a:r>
              <a:r>
                <a:rPr lang="ko-KR" altLang="en-US" sz="1900"/>
                <a:t>종교개혁 </a:t>
              </a:r>
              <a:r>
                <a:rPr lang="en-US" altLang="ko-KR" sz="1900"/>
                <a:t>(1533)</a:t>
              </a:r>
              <a:endParaRPr lang="ko-KR" altLang="en-US" sz="1900"/>
            </a:p>
          </p:txBody>
        </p:sp>
        <p:sp>
          <p:nvSpPr>
            <p:cNvPr id="7" name="모서리가 둥근 직사각형 3"/>
            <p:cNvSpPr/>
            <p:nvPr/>
          </p:nvSpPr>
          <p:spPr>
            <a:xfrm>
              <a:off x="3348539" y="2644112"/>
              <a:ext cx="2734953" cy="2217846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72390" tIns="72390" rIns="72390" bIns="72390" anchor="ctr" anchorCtr="0">
              <a:noAutofit/>
            </a:bodyPr>
            <a:lstStyle/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900"/>
                <a:t>로마 가톨릭과 종교개혁 지지자의 대립 </a:t>
              </a:r>
              <a:r>
                <a:rPr lang="en-US" altLang="ko-KR" sz="1900"/>
                <a:t>– </a:t>
              </a:r>
              <a:r>
                <a:rPr lang="ko-KR" altLang="en-US" sz="1900"/>
                <a:t>베른과 프라이부르의 대립구도 </a:t>
              </a:r>
            </a:p>
          </p:txBody>
        </p:sp>
        <p:sp>
          <p:nvSpPr>
            <p:cNvPr id="8" name="모서리가 둥근 직사각형 4"/>
            <p:cNvSpPr/>
            <p:nvPr/>
          </p:nvSpPr>
          <p:spPr>
            <a:xfrm>
              <a:off x="6220406" y="2644112"/>
              <a:ext cx="2734953" cy="2217846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72390" tIns="72390" rIns="72390" bIns="72390" anchor="ctr" anchorCtr="0">
              <a:noAutofit/>
            </a:bodyPr>
            <a:lstStyle/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900"/>
                <a:t>파렐 파송 </a:t>
              </a:r>
            </a:p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1900"/>
                <a:t>1535</a:t>
              </a:r>
              <a:r>
                <a:rPr lang="ko-KR" altLang="en-US" sz="1900"/>
                <a:t>년 논쟁 개최</a:t>
              </a:r>
            </a:p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1900"/>
                <a:t>* </a:t>
              </a:r>
              <a:r>
                <a:rPr lang="ko-KR" altLang="en-US" sz="1900"/>
                <a:t>로마 사제의 종교개혁자 암살 모의 발각 </a:t>
              </a:r>
              <a:r>
                <a:rPr lang="en-US" altLang="ko-KR" sz="1900"/>
                <a:t> </a:t>
              </a:r>
              <a:endParaRPr lang="ko-KR" altLang="en-US" sz="190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altLang="ko-KR" sz="3200"/>
              <a:t>&lt;</a:t>
            </a:r>
            <a:r>
              <a:rPr lang="ko-KR" altLang="en-US" sz="3200"/>
              <a:t>제네바의 교회조직과 예배에 대한 항목</a:t>
            </a:r>
            <a:r>
              <a:rPr lang="en-US" altLang="ko-KR" sz="3200"/>
              <a:t>&gt; 1537</a:t>
            </a:r>
            <a:r>
              <a:rPr lang="ko-KR" altLang="en-US" sz="3200"/>
              <a:t>년 </a:t>
            </a:r>
            <a:r>
              <a:rPr lang="en-US" altLang="ko-KR" sz="3200"/>
              <a:t>1</a:t>
            </a:r>
            <a:r>
              <a:rPr lang="ko-KR" altLang="en-US" sz="3200"/>
              <a:t>월 </a:t>
            </a:r>
            <a:r>
              <a:rPr lang="en-US" altLang="ko-KR" sz="3200"/>
              <a:t>6</a:t>
            </a:r>
            <a:r>
              <a:rPr lang="ko-KR" altLang="en-US" sz="3200"/>
              <a:t>일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sz="4200"/>
              <a:t>(1) </a:t>
            </a:r>
            <a:r>
              <a:rPr lang="ko-KR" altLang="en-US" sz="4200"/>
              <a:t>성찬식의 본래의 목적 회복 </a:t>
            </a:r>
          </a:p>
          <a:p>
            <a:pPr>
              <a:lnSpc>
                <a:spcPct val="80000"/>
              </a:lnSpc>
              <a:spcBef>
                <a:spcPct val="15000"/>
              </a:spcBef>
            </a:pPr>
            <a:r>
              <a:rPr lang="en-US" altLang="ko-KR" sz="4200"/>
              <a:t>(2) </a:t>
            </a:r>
            <a:r>
              <a:rPr lang="ko-KR" altLang="en-US" sz="4200"/>
              <a:t>시편을 성가로 복원 </a:t>
            </a:r>
          </a:p>
          <a:p>
            <a:pPr>
              <a:lnSpc>
                <a:spcPct val="80000"/>
              </a:lnSpc>
              <a:spcBef>
                <a:spcPct val="15000"/>
              </a:spcBef>
            </a:pPr>
            <a:r>
              <a:rPr lang="en-US" altLang="ko-KR" sz="4200"/>
              <a:t>(3) </a:t>
            </a:r>
            <a:r>
              <a:rPr lang="ko-KR" altLang="en-US" sz="4200"/>
              <a:t>어린이 교리문답교육 실시</a:t>
            </a:r>
          </a:p>
          <a:p>
            <a:pPr>
              <a:lnSpc>
                <a:spcPct val="80000"/>
              </a:lnSpc>
              <a:spcBef>
                <a:spcPct val="15000"/>
              </a:spcBef>
            </a:pPr>
            <a:r>
              <a:rPr lang="en-US" altLang="ko-KR" sz="4200"/>
              <a:t>(4) </a:t>
            </a:r>
            <a:r>
              <a:rPr lang="ko-KR" altLang="en-US" sz="4200"/>
              <a:t>결혼 분쟁은 하나님의 말씀에 의해 해법을 찾는다</a:t>
            </a:r>
            <a:r>
              <a:rPr lang="en-US" altLang="ko-KR" sz="4200"/>
              <a:t>. -</a:t>
            </a:r>
            <a:r>
              <a:rPr lang="ko-KR" altLang="en-US" sz="4200"/>
              <a:t>가정법원 설치 </a:t>
            </a:r>
          </a:p>
          <a:p>
            <a:pPr marL="0" indent="0">
              <a:lnSpc>
                <a:spcPct val="80000"/>
              </a:lnSpc>
              <a:spcBef>
                <a:spcPct val="15000"/>
              </a:spcBef>
              <a:buNone/>
            </a:pPr>
            <a:endParaRPr lang="ko-KR" altLang="en-US" sz="4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카롤리와의 논쟁 </a:t>
            </a:r>
          </a:p>
        </p:txBody>
      </p:sp>
      <p:grpSp>
        <p:nvGrpSpPr>
          <p:cNvPr id="5" name="그룹 7"/>
          <p:cNvGrpSpPr/>
          <p:nvPr/>
        </p:nvGrpSpPr>
        <p:grpSpPr>
          <a:xfrm>
            <a:off x="822325" y="1100138"/>
            <a:ext cx="7521575" cy="3579812"/>
            <a:chOff x="822325" y="1100138"/>
            <a:chExt cx="7521575" cy="3579812"/>
          </a:xfrm>
        </p:grpSpPr>
        <p:sp>
          <p:nvSpPr>
            <p:cNvPr id="6" name="대각선 방향의 모서리가 둥근 사각형 1"/>
            <p:cNvSpPr/>
            <p:nvPr/>
          </p:nvSpPr>
          <p:spPr>
            <a:xfrm>
              <a:off x="2386360" y="1708706"/>
              <a:ext cx="4393503" cy="2362675"/>
            </a:xfrm>
            <a:prstGeom prst="round2DiagRect">
              <a:avLst>
                <a:gd name="adj1" fmla="val 0"/>
                <a:gd name="adj2" fmla="val 1667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선 연결선 2"/>
            <p:cNvSpPr/>
            <p:nvPr/>
          </p:nvSpPr>
          <p:spPr>
            <a:xfrm>
              <a:off x="4583112" y="1959292"/>
              <a:ext cx="585" cy="1861502"/>
            </a:xfrm>
            <a:prstGeom prst="lin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wrap="square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3"/>
            <p:cNvSpPr/>
            <p:nvPr/>
          </p:nvSpPr>
          <p:spPr>
            <a:xfrm>
              <a:off x="2532810" y="1887696"/>
              <a:ext cx="1903851" cy="200469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64769" tIns="64769" rIns="64769" bIns="64769" anchor="t" anchorCtr="0">
              <a:noAutofit/>
            </a:bodyPr>
            <a:lstStyle/>
            <a:p>
              <a:pPr lvl="0" algn="l" defTabSz="755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1700"/>
                <a:t>1. </a:t>
              </a:r>
              <a:r>
                <a:rPr lang="ko-KR" altLang="en-US" sz="1700"/>
                <a:t>망자에 대한 예식 복원 </a:t>
              </a:r>
            </a:p>
            <a:p>
              <a:pPr lvl="0" algn="l" defTabSz="755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1700"/>
                <a:t>2. </a:t>
              </a:r>
              <a:r>
                <a:rPr lang="ko-KR" altLang="en-US" sz="1700"/>
                <a:t>아타나시우스 신앙고백 서명 요구 </a:t>
              </a:r>
            </a:p>
          </p:txBody>
        </p:sp>
        <p:sp>
          <p:nvSpPr>
            <p:cNvPr id="9" name="직사각형 4"/>
            <p:cNvSpPr/>
            <p:nvPr/>
          </p:nvSpPr>
          <p:spPr>
            <a:xfrm>
              <a:off x="4729562" y="1887696"/>
              <a:ext cx="1903851" cy="200469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64769" tIns="64769" rIns="64769" bIns="64769" anchor="t" anchorCtr="0">
              <a:noAutofit/>
            </a:bodyPr>
            <a:lstStyle/>
            <a:p>
              <a:pPr lvl="0" algn="l" defTabSz="755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1700"/>
                <a:t>1. </a:t>
              </a:r>
              <a:r>
                <a:rPr lang="ko-KR" altLang="en-US" sz="1700"/>
                <a:t>논쟁의 중심 </a:t>
              </a:r>
              <a:r>
                <a:rPr lang="en-US" altLang="ko-KR" sz="1700"/>
                <a:t>– </a:t>
              </a:r>
              <a:r>
                <a:rPr lang="ko-KR" altLang="en-US" sz="1700"/>
                <a:t>서명이 아닌 신앙고백은 하나님의 말씀 이상의 의미를 지니지 않는다</a:t>
              </a:r>
              <a:r>
                <a:rPr lang="en-US" altLang="ko-KR" sz="1700"/>
                <a:t>. </a:t>
              </a:r>
              <a:endParaRPr lang="ko-KR" altLang="en-US" sz="1700"/>
            </a:p>
          </p:txBody>
        </p:sp>
        <p:sp>
          <p:nvSpPr>
            <p:cNvPr id="10" name="오른쪽 화살표 5"/>
            <p:cNvSpPr/>
            <p:nvPr/>
          </p:nvSpPr>
          <p:spPr>
            <a:xfrm rot="16200000">
              <a:off x="731504" y="2022745"/>
              <a:ext cx="2577464" cy="732250"/>
            </a:xfrm>
            <a:prstGeom prst="rightArrow">
              <a:avLst>
                <a:gd name="adj1" fmla="val 49830"/>
                <a:gd name="adj2" fmla="val 60660"/>
              </a:avLst>
            </a:prstGeom>
            <a:solidFill>
              <a:schemeClr val="accent1">
                <a:tint val="50000"/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49530" tIns="49530" rIns="49530" bIns="49530" anchor="ctr" anchorCtr="0">
              <a:noAutofit/>
            </a:bodyPr>
            <a:lstStyle/>
            <a:p>
              <a:pPr lvl="0" algn="r" defTabSz="5778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300"/>
                <a:t>카롤리의 주장 </a:t>
              </a:r>
            </a:p>
          </p:txBody>
        </p:sp>
        <p:sp>
          <p:nvSpPr>
            <p:cNvPr id="11" name="오른쪽 화살표 6"/>
            <p:cNvSpPr/>
            <p:nvPr/>
          </p:nvSpPr>
          <p:spPr>
            <a:xfrm rot="5400000">
              <a:off x="5857257" y="3025092"/>
              <a:ext cx="2577464" cy="732250"/>
            </a:xfrm>
            <a:prstGeom prst="rightArrow">
              <a:avLst>
                <a:gd name="adj1" fmla="val 49830"/>
                <a:gd name="adj2" fmla="val 60660"/>
              </a:avLst>
            </a:prstGeom>
            <a:solidFill>
              <a:schemeClr val="accent1">
                <a:tint val="50000"/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49530" tIns="49530" rIns="49530" bIns="49530" anchor="ctr" anchorCtr="0">
              <a:noAutofit/>
            </a:bodyPr>
            <a:lstStyle/>
            <a:p>
              <a:pPr lvl="0" algn="r" defTabSz="5778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300"/>
                <a:t>칼빈의 주장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한쪽 모서리가 둥근 사각형 3"/>
          <p:cNvSpPr/>
          <p:nvPr/>
        </p:nvSpPr>
        <p:spPr>
          <a:xfrm>
            <a:off x="863536" y="593694"/>
            <a:ext cx="7416927" cy="2210562"/>
          </a:xfrm>
          <a:prstGeom prst="round1Rect">
            <a:avLst>
              <a:gd name="adj" fmla="val 16667"/>
            </a:avLst>
          </a:prstGeom>
          <a:ln>
            <a:solidFill>
              <a:srgbClr val="42C7F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ko-KR" altLang="en-US" sz="3600"/>
              <a:t>왜 칼빈은 복음에 대한 확신을 가졌음에도 로마 가톨릭교회와 단절하지 않은 것일까?</a:t>
            </a:r>
          </a:p>
        </p:txBody>
      </p:sp>
      <p:sp>
        <p:nvSpPr>
          <p:cNvPr id="7" name="한쪽 모서리가 둥근 사각형 4"/>
          <p:cNvSpPr/>
          <p:nvPr/>
        </p:nvSpPr>
        <p:spPr>
          <a:xfrm>
            <a:off x="1043559" y="3140964"/>
            <a:ext cx="7236904" cy="2736342"/>
          </a:xfrm>
          <a:prstGeom prst="round1Rect">
            <a:avLst>
              <a:gd name="adj" fmla="val 16667"/>
            </a:avLst>
          </a:prstGeom>
          <a:ln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800"/>
              <a:t>1) 루터의 영향 - 외적 선택보다는 내적 확신에 비중을 둠 </a:t>
            </a:r>
          </a:p>
          <a:p>
            <a:pPr algn="ctr"/>
            <a:r>
              <a:rPr lang="ko-KR" altLang="en-US" sz="2800"/>
              <a:t>2) 모오 그룹의 영향 - 기욤 브리소네 - 파베르 스타플렌시스 </a:t>
            </a:r>
          </a:p>
          <a:p>
            <a:pPr algn="ctr"/>
            <a:r>
              <a:rPr lang="ko-KR" altLang="en-US" sz="2800"/>
              <a:t>모든 사람이 성경을 갖고 그리스도가 사람들 가운데 말씀으로 역사해 구원을 이루는 것 </a:t>
            </a:r>
          </a:p>
          <a:p>
            <a:pPr algn="ctr"/>
            <a:r>
              <a:rPr lang="ko-KR" altLang="en-US" sz="2800"/>
              <a:t>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콥 학장의 연설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누가 작성하였는가?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내용 </a:t>
            </a:r>
          </a:p>
          <a:p>
            <a:pPr>
              <a:buNone/>
            </a:pPr>
            <a:r>
              <a:rPr lang="ko-KR" altLang="en-US"/>
              <a:t>1) 에라스무스 </a:t>
            </a:r>
          </a:p>
          <a:p>
            <a:pPr>
              <a:buNone/>
            </a:pPr>
            <a:r>
              <a:rPr lang="ko-KR" altLang="en-US"/>
              <a:t>2) 루터 - 율법과 복음 </a:t>
            </a:r>
          </a:p>
          <a:p>
            <a:pPr>
              <a:buNone/>
            </a:pPr>
            <a:r>
              <a:rPr lang="ko-KR" altLang="en-US"/>
              <a:t>3) 팔복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율법과 복음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ko-KR" altLang="ko-KR" sz="2800">
              <a:latin typeface="함초롬바탕"/>
              <a:ea typeface="함초롬바탕"/>
            </a:endParaRPr>
          </a:p>
          <a:p>
            <a:pPr lvl="1">
              <a:buNone/>
            </a:pPr>
            <a:r>
              <a:rPr lang="ko-KR" altLang="en-US" sz="2400">
                <a:latin typeface="함초롬바탕"/>
                <a:ea typeface="함초롬바탕"/>
              </a:rPr>
              <a:t>"율</a:t>
            </a:r>
            <a:r>
              <a:rPr lang="ko-KR" altLang="ko-KR" sz="2400">
                <a:latin typeface="함초롬바탕"/>
                <a:ea typeface="함초롬바탕"/>
              </a:rPr>
              <a:t>법은 하나님의 자비와 관련이 있지만 한 가지 특별한 전제 조건이 있다. 그것은 바로 율법을 성취하는 것이다. 복음은 값없이 주어지는 속죄와 칭의를 약속한다. 우리가 율법을 온전히 행해서 하나님께 받아들여지는 것이 아니라, 오직 예수 그리스도의 계약을 통해서 하나님께 나아갈 수 있는 것이다.” </a:t>
            </a:r>
          </a:p>
          <a:p>
            <a:pPr lvl="1">
              <a:buNone/>
            </a:pPr>
            <a:endParaRPr lang="ko-KR" altLang="ko-KR" sz="2400">
              <a:latin typeface="함초롬바탕"/>
              <a:ea typeface="함초롬바탕"/>
            </a:endParaRPr>
          </a:p>
          <a:p>
            <a:r>
              <a:rPr lang="ko-KR" altLang="ko-KR">
                <a:latin typeface="함초롬바탕"/>
                <a:ea typeface="함초롬바탕"/>
              </a:rPr>
              <a:t>“율법을 적절히 지키는 자는 아무도 없기 때문에 우리는 우리가 자비를 얻게 될지를 의심해야 한다. 아니 오히려 우리는 하나님이 우리에게 화를 내실 것이라고 결론지어야 한다.”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피신처로서의 앙굴렘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</a:t>
            </a:r>
          </a:p>
        </p:txBody>
      </p:sp>
      <p:sp>
        <p:nvSpPr>
          <p:cNvPr id="4" name="직사각형 3"/>
          <p:cNvSpPr txBox="1"/>
          <p:nvPr/>
        </p:nvSpPr>
        <p:spPr>
          <a:xfrm>
            <a:off x="457198" y="1357297"/>
            <a:ext cx="8003288" cy="5432123"/>
          </a:xfrm>
          <a:prstGeom prst="rect">
            <a:avLst/>
          </a:prstGeom>
        </p:spPr>
        <p:style>
          <a:lnRef idx="2">
            <a:schemeClr val="accent4">
              <a:shade val="2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o-KR" altLang="ko-KR" sz="2500">
                <a:latin typeface="함초롬바탕"/>
                <a:ea typeface="함초롬바탕"/>
              </a:rPr>
              <a:t>“일이 잘 되어 간다고 생각하는 순간 예기치 못했던 일들에 직면했다. 한편 피할 길이 없어 보였을 때 조그마한 안식처가 예비되는 경험을 했다. 주님은 하나님께 헌신한 자들을 그렇게 돌보시고 그들과 함께 하신다.” </a:t>
            </a:r>
          </a:p>
          <a:p>
            <a:endParaRPr lang="ko-KR" altLang="ko-KR" sz="2500">
              <a:latin typeface="함초롬바탕"/>
              <a:ea typeface="함초롬바탕"/>
            </a:endParaRPr>
          </a:p>
          <a:p>
            <a:r>
              <a:rPr lang="ko-KR" altLang="ko-KR" sz="2500">
                <a:latin typeface="함초롬바탕"/>
                <a:ea typeface="함초롬바탕"/>
              </a:rPr>
              <a:t>“그것을 위해서 하나님께서 힘쓰실 것이다. 하나님의 섭리는 항상 모든 것이 협력하여 선을 이루도록 인도한다. 나는 먼 곳을 바라볼 필요가 없다는 것을 경험하였다. 내가 모든 것을 잠잠히 기대하였을 때, 내가 기대하는 것 중에서 가장 작은 것이라도 문 앞에 서 있었다. 불편한 거처에 대해 생각하면서, 나는 또다시 고요 가운데 새로운 안식처가 마련될 것을 기대하였다. 모든 것이 하나님의 손에 달려 있다. 우리가 하나님을 신뢰하면, 그 분은 우리의 필요를 채우신다.”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바젤에서의 체류 </a:t>
            </a:r>
          </a:p>
        </p:txBody>
      </p:sp>
      <p:grpSp>
        <p:nvGrpSpPr>
          <p:cNvPr id="5" name="그룹 7"/>
          <p:cNvGrpSpPr/>
          <p:nvPr/>
        </p:nvGrpSpPr>
        <p:grpSpPr>
          <a:xfrm>
            <a:off x="914400" y="1447800"/>
            <a:ext cx="7772400" cy="4572000"/>
            <a:chOff x="914400" y="1447800"/>
            <a:chExt cx="7772400" cy="4572000"/>
          </a:xfrm>
        </p:grpSpPr>
        <p:sp>
          <p:nvSpPr>
            <p:cNvPr id="6" name="직사각형 1"/>
            <p:cNvSpPr/>
            <p:nvPr/>
          </p:nvSpPr>
          <p:spPr>
            <a:xfrm>
              <a:off x="914400" y="2014080"/>
              <a:ext cx="7772400" cy="856800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모서리가 둥근 직사각형 2"/>
            <p:cNvSpPr/>
            <p:nvPr/>
          </p:nvSpPr>
          <p:spPr>
            <a:xfrm>
              <a:off x="1303020" y="1512239"/>
              <a:ext cx="5440680" cy="100368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205645" tIns="0" rIns="205645" bIns="0" anchor="ctr" anchorCtr="0">
              <a:noAutofit/>
            </a:bodyPr>
            <a:lstStyle/>
            <a:p>
              <a:pPr lvl="0" algn="l" defTabSz="1511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400"/>
                <a:t>제 </a:t>
              </a:r>
              <a:r>
                <a:rPr lang="en-US" altLang="ko-KR" sz="3400"/>
                <a:t>1 </a:t>
              </a:r>
              <a:r>
                <a:rPr lang="ko-KR" altLang="en-US" sz="3400"/>
                <a:t>차 스위스 신앙고백서</a:t>
              </a:r>
            </a:p>
          </p:txBody>
        </p:sp>
        <p:sp>
          <p:nvSpPr>
            <p:cNvPr id="8" name="직사각형 3"/>
            <p:cNvSpPr/>
            <p:nvPr/>
          </p:nvSpPr>
          <p:spPr>
            <a:xfrm>
              <a:off x="914400" y="3556320"/>
              <a:ext cx="7772400" cy="856800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모서리가 둥근 직사각형 4"/>
            <p:cNvSpPr/>
            <p:nvPr/>
          </p:nvSpPr>
          <p:spPr>
            <a:xfrm>
              <a:off x="1303020" y="3054480"/>
              <a:ext cx="5440680" cy="100368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205645" tIns="0" rIns="205645" bIns="0" anchor="ctr" anchorCtr="0">
              <a:noAutofit/>
            </a:bodyPr>
            <a:lstStyle/>
            <a:p>
              <a:pPr lvl="0" algn="l" defTabSz="1511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400"/>
                <a:t>올리베탕 성경 서문 </a:t>
              </a:r>
            </a:p>
          </p:txBody>
        </p:sp>
        <p:sp>
          <p:nvSpPr>
            <p:cNvPr id="10" name="직사각형 5"/>
            <p:cNvSpPr/>
            <p:nvPr/>
          </p:nvSpPr>
          <p:spPr>
            <a:xfrm>
              <a:off x="914400" y="5098560"/>
              <a:ext cx="7772400" cy="856800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모서리가 둥근 직사각형 6"/>
            <p:cNvSpPr/>
            <p:nvPr/>
          </p:nvSpPr>
          <p:spPr>
            <a:xfrm>
              <a:off x="1303020" y="4596720"/>
              <a:ext cx="5440680" cy="100368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205645" tIns="0" rIns="205645" bIns="0" anchor="ctr" anchorCtr="0">
              <a:noAutofit/>
            </a:bodyPr>
            <a:lstStyle/>
            <a:p>
              <a:pPr lvl="0" algn="l" defTabSz="1511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400"/>
                <a:t>기독교강요 초판 </a:t>
              </a:r>
              <a:r>
                <a:rPr lang="en-US" altLang="ko-KR" sz="3400"/>
                <a:t>(1536)</a:t>
              </a:r>
              <a:endParaRPr lang="ko-KR" altLang="en-US" sz="340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기독교 강요 제목 </a:t>
            </a:r>
            <a:r>
              <a:rPr lang="en-US" altLang="ko-KR"/>
              <a:t>(1536)</a:t>
            </a:r>
            <a:endParaRPr lang="ko-KR" altLang="en-US"/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기독교강요</a:t>
            </a:r>
            <a:r>
              <a:rPr lang="en-US" altLang="ko-KR"/>
              <a:t>, </a:t>
            </a:r>
            <a:r>
              <a:rPr lang="ko-KR" altLang="en-US" b="1"/>
              <a:t>경건의 총체</a:t>
            </a:r>
            <a:r>
              <a:rPr lang="ko-KR" altLang="en-US"/>
              <a:t>와 </a:t>
            </a:r>
            <a:r>
              <a:rPr lang="ko-KR" altLang="en-US" b="1"/>
              <a:t>구원의 교리</a:t>
            </a:r>
            <a:r>
              <a:rPr lang="ko-KR" altLang="en-US"/>
              <a:t>에서 알아야 할 필요가 있는 거의 모든 것을 포함했다</a:t>
            </a:r>
            <a:r>
              <a:rPr lang="en-US" altLang="ko-KR"/>
              <a:t>. </a:t>
            </a:r>
            <a:r>
              <a:rPr lang="ko-KR" altLang="en-US"/>
              <a:t>경건에 열성 있는 모든 사람이 읽어야 할 가치가 있는 책이며</a:t>
            </a:r>
            <a:r>
              <a:rPr lang="en-US" altLang="ko-KR"/>
              <a:t>, </a:t>
            </a:r>
            <a:r>
              <a:rPr lang="ko-KR" altLang="en-US"/>
              <a:t>최근에 출판되었다</a:t>
            </a:r>
            <a:r>
              <a:rPr lang="en-US" altLang="ko-KR"/>
              <a:t>. </a:t>
            </a:r>
            <a:r>
              <a:rPr lang="ko-KR" altLang="en-US"/>
              <a:t>이 책에서 가장 기독교적인 프랑스 왕에게 드리는 헌사는 신앙의 고백으로 왕에게 헌정되었다</a:t>
            </a:r>
            <a:r>
              <a:rPr lang="en-US" altLang="ko-KR"/>
              <a:t>. </a:t>
            </a:r>
            <a:r>
              <a:rPr lang="ko-KR" altLang="en-US"/>
              <a:t>저자</a:t>
            </a:r>
            <a:r>
              <a:rPr lang="en-US" altLang="ko-KR"/>
              <a:t>, </a:t>
            </a:r>
            <a:r>
              <a:rPr lang="ko-KR" altLang="en-US"/>
              <a:t>노용의 요한 칼빈</a:t>
            </a:r>
            <a:r>
              <a:rPr lang="en-US" altLang="ko-KR"/>
              <a:t>, </a:t>
            </a:r>
            <a:r>
              <a:rPr lang="ko-KR" altLang="en-US"/>
              <a:t>바젤</a:t>
            </a:r>
            <a:r>
              <a:rPr lang="en-US" altLang="ko-KR"/>
              <a:t>, 36.</a:t>
            </a:r>
          </a:p>
          <a:p>
            <a:pPr lvl="0">
              <a:spcBef>
                <a:spcPct val="16000"/>
              </a:spcBef>
            </a:pPr>
            <a:endParaRPr lang="ko-KR" altLang="en-US"/>
          </a:p>
        </p:txBody>
      </p:sp>
      <p:sp>
        <p:nvSpPr>
          <p:cNvPr id="6" name="모서리가 둥근 사각형 설명선 3"/>
          <p:cNvSpPr/>
          <p:nvPr/>
        </p:nvSpPr>
        <p:spPr>
          <a:xfrm>
            <a:off x="4211960" y="4221088"/>
            <a:ext cx="4464496" cy="2052808"/>
          </a:xfrm>
          <a:prstGeom prst="wedgeRoundRectCallout">
            <a:avLst>
              <a:gd name="adj1" fmla="val -34669"/>
              <a:gd name="adj2" fmla="val -711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400"/>
              <a:t>유스티니아누스 법전처럼</a:t>
            </a:r>
            <a:r>
              <a:rPr lang="en-US" altLang="ko-KR" sz="2400"/>
              <a:t> </a:t>
            </a:r>
            <a:r>
              <a:rPr lang="ko-KR" altLang="en-US" sz="2400"/>
              <a:t>기독교 신앙의 기본 교과서 작성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0" y="0"/>
            <a:ext cx="8892480" cy="6858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altLang="ko-KR"/>
          </a:p>
          <a:p>
            <a:pPr>
              <a:lnSpc>
                <a:spcPct val="90000"/>
              </a:lnSpc>
              <a:spcBef>
                <a:spcPct val="16000"/>
              </a:spcBef>
            </a:pPr>
            <a:r>
              <a:rPr lang="ko-KR" altLang="en-US"/>
              <a:t>각하</a:t>
            </a:r>
            <a:r>
              <a:rPr lang="en-US" altLang="ko-KR"/>
              <a:t>! </a:t>
            </a:r>
            <a:r>
              <a:rPr lang="ko-KR" altLang="en-US"/>
              <a:t>처음 이 작품을 쓰려고 했을 때 저에게는 폐하께서 제출하는 것보다 더 저를 두렵게 한 것이 없습니다</a:t>
            </a:r>
            <a:r>
              <a:rPr lang="en-US" altLang="ko-KR"/>
              <a:t>. </a:t>
            </a:r>
            <a:r>
              <a:rPr lang="ko-KR" altLang="en-US"/>
              <a:t>이렇게 조그만 기본서를 통해 종교에 관심을 가진 사람들이 참 경건으로 훈련받을 수 있게 하는 것이 저의 소망이었습니다</a:t>
            </a:r>
            <a:r>
              <a:rPr lang="en-US" altLang="ko-KR"/>
              <a:t>. </a:t>
            </a:r>
            <a:r>
              <a:rPr lang="ko-KR" altLang="en-US"/>
              <a:t>그리고 주로 조국 프랑스인들을 위해 심혈을 기울였습니다</a:t>
            </a:r>
            <a:r>
              <a:rPr lang="en-US" altLang="ko-KR"/>
              <a:t>. </a:t>
            </a:r>
            <a:r>
              <a:rPr lang="ko-KR" altLang="en-US"/>
              <a:t>대부분은 그리스도에 대해서 목말라하고 있지만</a:t>
            </a:r>
            <a:r>
              <a:rPr lang="en-US" altLang="ko-KR"/>
              <a:t>, </a:t>
            </a:r>
            <a:r>
              <a:rPr lang="ko-KR" altLang="en-US"/>
              <a:t>그에 대한 얄팍한 지식으로 잘못 인식되어 있는 실정입니다</a:t>
            </a:r>
            <a:r>
              <a:rPr lang="en-US" altLang="ko-KR"/>
              <a:t>. </a:t>
            </a:r>
            <a:r>
              <a:rPr lang="ko-KR" altLang="en-US"/>
              <a:t>제가 보기에는 이 작품을 통해 그들이 간단하고 기본적인 진리를 갖출 수 있다고 봅니다</a:t>
            </a:r>
            <a:r>
              <a:rPr lang="en-US" altLang="ko-KR"/>
              <a:t>. </a:t>
            </a:r>
          </a:p>
          <a:p>
            <a:pPr>
              <a:lnSpc>
                <a:spcPct val="90000"/>
              </a:lnSpc>
              <a:spcBef>
                <a:spcPct val="16000"/>
              </a:spcBef>
            </a:pPr>
            <a:r>
              <a:rPr lang="ko-KR" altLang="en-US"/>
              <a:t>하지만 어떤 나쁜 사람들이 존귀한 폐하의 영역에서 당신의 분노를 사는 일을 자행하고 있음과 건전한 교리를 그들이 갖추고 있지 못함을 알고 난 후</a:t>
            </a:r>
            <a:r>
              <a:rPr lang="en-US" altLang="ko-KR"/>
              <a:t>, </a:t>
            </a:r>
            <a:r>
              <a:rPr lang="ko-KR" altLang="en-US"/>
              <a:t>저는 제 조국 국민들에게 교훈을 줄 수 있거나 존귀하신 폐하 앞에 조그마한 고백서를 드릴 수만 있다면</a:t>
            </a:r>
            <a:r>
              <a:rPr lang="en-US" altLang="ko-KR"/>
              <a:t>, </a:t>
            </a:r>
            <a:r>
              <a:rPr lang="ko-KR" altLang="en-US"/>
              <a:t>폐하께서 그 교리가 무엇임을 아시게 될 것이고</a:t>
            </a:r>
            <a:r>
              <a:rPr lang="en-US" altLang="ko-KR"/>
              <a:t>, </a:t>
            </a:r>
            <a:r>
              <a:rPr lang="ko-KR" altLang="en-US"/>
              <a:t>왜 미친 듯이 저 사람들이 칼과 불을 가지고 폐하의 영역을 어지럽게 하는지 아시게 될 것입니다</a:t>
            </a:r>
            <a:r>
              <a:rPr lang="en-US" altLang="ko-KR"/>
              <a:t>. </a:t>
            </a:r>
            <a:r>
              <a:rPr lang="ko-KR" altLang="en-US"/>
              <a:t>감히 여쭙는 것은 그들이 재산을 몰수당해도</a:t>
            </a:r>
            <a:r>
              <a:rPr lang="en-US" altLang="ko-KR"/>
              <a:t>, </a:t>
            </a:r>
            <a:r>
              <a:rPr lang="ko-KR" altLang="en-US"/>
              <a:t>추방을 받아도</a:t>
            </a:r>
            <a:r>
              <a:rPr lang="en-US" altLang="ko-KR"/>
              <a:t>, </a:t>
            </a:r>
            <a:r>
              <a:rPr lang="ko-KR" altLang="en-US"/>
              <a:t>감금을 당해도</a:t>
            </a:r>
            <a:r>
              <a:rPr lang="en-US" altLang="ko-KR"/>
              <a:t>, </a:t>
            </a:r>
            <a:r>
              <a:rPr lang="ko-KR" altLang="en-US"/>
              <a:t>화형을 받아도 심지어 땅과 바다에서 근절 당해도 큰 소리로 외치는 바로 그 교리를 요약하여 드리고자 합니다</a:t>
            </a:r>
            <a:r>
              <a:rPr lang="en-US" altLang="ko-KR"/>
              <a:t>. </a:t>
            </a:r>
          </a:p>
          <a:p>
            <a:pPr lvl="0">
              <a:lnSpc>
                <a:spcPct val="90000"/>
              </a:lnSpc>
              <a:spcBef>
                <a:spcPct val="16000"/>
              </a:spcBef>
            </a:pPr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기독교 강요의 저술 목적 </a:t>
            </a:r>
          </a:p>
        </p:txBody>
      </p:sp>
      <p:grpSp>
        <p:nvGrpSpPr>
          <p:cNvPr id="5" name="그룹 5"/>
          <p:cNvGrpSpPr/>
          <p:nvPr/>
        </p:nvGrpSpPr>
        <p:grpSpPr>
          <a:xfrm>
            <a:off x="457200" y="1600200"/>
            <a:ext cx="8229600" cy="5257800"/>
            <a:chOff x="457200" y="1600200"/>
            <a:chExt cx="8229600" cy="5257800"/>
          </a:xfrm>
        </p:grpSpPr>
        <p:sp>
          <p:nvSpPr>
            <p:cNvPr id="6" name="모서리가 둥근 직사각형 1"/>
            <p:cNvSpPr/>
            <p:nvPr/>
          </p:nvSpPr>
          <p:spPr>
            <a:xfrm>
              <a:off x="457200" y="1673600"/>
              <a:ext cx="8229600" cy="1223454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48590" tIns="148590" rIns="148590" bIns="148590" anchor="ctr" anchorCtr="0">
              <a:noAutofit/>
            </a:bodyPr>
            <a:lstStyle/>
            <a:p>
              <a:pPr lvl="0" algn="l" defTabSz="1733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900"/>
                <a:t>복음주의자를 위한 변증 </a:t>
              </a:r>
            </a:p>
          </p:txBody>
        </p:sp>
        <p:sp>
          <p:nvSpPr>
            <p:cNvPr id="7" name="직사각형 2"/>
            <p:cNvSpPr/>
            <p:nvPr/>
          </p:nvSpPr>
          <p:spPr>
            <a:xfrm>
              <a:off x="457200" y="2897054"/>
              <a:ext cx="8229600" cy="133204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49530" rIns="277368" bIns="49530" anchor="t" anchorCtr="0">
              <a:noAutofit/>
            </a:bodyPr>
            <a:lstStyle/>
            <a:p>
              <a:pPr marL="285750" lvl="1" indent="-285750" algn="l" defTabSz="133350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3000"/>
                <a:t>소르본 신학자들의 견해 </a:t>
              </a:r>
              <a:r>
                <a:rPr lang="en-US" altLang="ko-KR" sz="3000"/>
                <a:t>: </a:t>
              </a:r>
              <a:r>
                <a:rPr lang="ko-KR" altLang="en-US" sz="3000"/>
                <a:t>복음주의자들을 국가와 교회를 기반을 흔드는 이단이라 규정 </a:t>
              </a:r>
            </a:p>
          </p:txBody>
        </p:sp>
        <p:sp>
          <p:nvSpPr>
            <p:cNvPr id="8" name="모서리가 둥근 직사각형 3"/>
            <p:cNvSpPr/>
            <p:nvPr/>
          </p:nvSpPr>
          <p:spPr>
            <a:xfrm>
              <a:off x="457200" y="4229100"/>
              <a:ext cx="8229600" cy="1223454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48590" tIns="148590" rIns="148590" bIns="148590" anchor="ctr" anchorCtr="0">
              <a:noAutofit/>
            </a:bodyPr>
            <a:lstStyle/>
            <a:p>
              <a:pPr lvl="0" algn="l" defTabSz="1733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900"/>
                <a:t>참 경건을 위한 교리 교육</a:t>
              </a:r>
            </a:p>
          </p:txBody>
        </p:sp>
        <p:sp>
          <p:nvSpPr>
            <p:cNvPr id="9" name="직사각형 4"/>
            <p:cNvSpPr/>
            <p:nvPr/>
          </p:nvSpPr>
          <p:spPr>
            <a:xfrm>
              <a:off x="457200" y="5452554"/>
              <a:ext cx="8229600" cy="133204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49530" rIns="277368" bIns="49530" anchor="t" anchorCtr="0">
              <a:noAutofit/>
            </a:bodyPr>
            <a:lstStyle/>
            <a:p>
              <a:pPr marL="285750" lvl="1" indent="-285750" algn="l" defTabSz="133350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3000"/>
                <a:t>종교적 관심을 가진 자들에게 훈련을 받을 수 있는 기회 제공 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꽃잎">
  <a:themeElements>
    <a:clrScheme name="꽃잎">
      <a:dk1>
        <a:srgbClr val="85D7FF"/>
      </a:dk1>
      <a:lt1>
        <a:srgbClr val="FFFFFF"/>
      </a:lt1>
      <a:dk2>
        <a:srgbClr val="B0E9F2"/>
      </a:dk2>
      <a:lt2>
        <a:srgbClr val="F6FFCD"/>
      </a:lt2>
      <a:accent1>
        <a:srgbClr val="4CCB00"/>
      </a:accent1>
      <a:accent2>
        <a:srgbClr val="B8DE01"/>
      </a:accent2>
      <a:accent3>
        <a:srgbClr val="4BCCE2"/>
      </a:accent3>
      <a:accent4>
        <a:srgbClr val="136573"/>
      </a:accent4>
      <a:accent5>
        <a:srgbClr val="FF9900"/>
      </a:accent5>
      <a:accent6>
        <a:srgbClr val="5F5F5F"/>
      </a:accent6>
      <a:hlink>
        <a:srgbClr val="28D3EA"/>
      </a:hlink>
      <a:folHlink>
        <a:srgbClr val="0033CC"/>
      </a:folHlink>
    </a:clrScheme>
    <a:fontScheme name="꽃잎">
      <a:majorFont>
        <a:latin typeface="Verdana"/>
        <a:ea typeface="HY울릉도B"/>
        <a:cs typeface=""/>
      </a:majorFont>
      <a:minorFont>
        <a:latin typeface="Arial"/>
        <a:ea typeface="함초롬돋움"/>
        <a:cs typeface=""/>
      </a:minorFont>
    </a:fontScheme>
    <a:fmtScheme name="꽃잎">
      <a:fillStyleLst>
        <a:gradFill rotWithShape="1">
          <a:gsLst>
            <a:gs pos="0">
              <a:schemeClr val="phClr"/>
            </a:gs>
            <a:gs pos="100000">
              <a:schemeClr val="phClr">
                <a:tint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60000"/>
                <a:satMod val="300000"/>
              </a:schemeClr>
            </a:gs>
            <a:gs pos="35000">
              <a:schemeClr val="phClr">
                <a:tint val="40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tint val="100000"/>
                <a:shade val="90000"/>
                <a:satMod val="160000"/>
              </a:schemeClr>
            </a:gs>
          </a:gsLst>
          <a:lin ang="16200000" scaled="0"/>
        </a:gradFill>
      </a:fillStyleLst>
      <a:lnStyleLst>
        <a:ln w="15875" cap="sq" cmpd="dbl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30000"/>
                <a:shade val="90000"/>
                <a:satMod val="100000"/>
              </a:schemeClr>
            </a:gs>
            <a:gs pos="60000">
              <a:schemeClr val="phClr">
                <a:tint val="60000"/>
                <a:shade val="100000"/>
                <a:satMod val="100000"/>
              </a:schemeClr>
            </a:gs>
            <a:gs pos="100000">
              <a:schemeClr val="phClr">
                <a:tint val="100000"/>
                <a:shade val="80000"/>
                <a:alpha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30000"/>
              </a:schemeClr>
            </a:gs>
            <a:gs pos="45000">
              <a:schemeClr val="phClr">
                <a:tint val="90000"/>
                <a:shade val="100000"/>
                <a:alpha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80000"/>
                <a:alpha val="100000"/>
                <a:hueMod val="100000"/>
                <a:satMod val="100000"/>
                <a:lumMod val="100000"/>
              </a:schemeClr>
            </a:gs>
          </a:gsLst>
          <a:lin ang="282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921</Words>
  <Application>Microsoft Office PowerPoint</Application>
  <PresentationFormat>화면 슬라이드 쇼(4:3)</PresentationFormat>
  <Paragraphs>81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꽃잎</vt:lpstr>
      <vt:lpstr>칼빈 </vt:lpstr>
      <vt:lpstr>PowerPoint 프레젠테이션</vt:lpstr>
      <vt:lpstr>콥 학장의 연설 </vt:lpstr>
      <vt:lpstr>율법과 복음 </vt:lpstr>
      <vt:lpstr>피신처로서의 앙굴렘 </vt:lpstr>
      <vt:lpstr>바젤에서의 체류 </vt:lpstr>
      <vt:lpstr>기독교 강요 제목 (1536)</vt:lpstr>
      <vt:lpstr>PowerPoint 프레젠테이션</vt:lpstr>
      <vt:lpstr>기독교 강요의 저술 목적 </vt:lpstr>
      <vt:lpstr>PowerPoint 프레젠테이션</vt:lpstr>
      <vt:lpstr>기독교강요의 구조와 개정과정  </vt:lpstr>
      <vt:lpstr>파렐과의 만남 </vt:lpstr>
      <vt:lpstr>칼빈 이전의 제네바 </vt:lpstr>
      <vt:lpstr>PowerPoint 프레젠테이션</vt:lpstr>
      <vt:lpstr>&lt;제네바의 교회조직과 예배에 대한 항목&gt; 1537년 1월 6일</vt:lpstr>
      <vt:lpstr>카롤리와의 논쟁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칼빈</dc:title>
  <dc:creator>Shinhye</dc:creator>
  <cp:lastModifiedBy>김찬송</cp:lastModifiedBy>
  <cp:revision>10</cp:revision>
  <dcterms:created xsi:type="dcterms:W3CDTF">2015-03-24T12:28:19Z</dcterms:created>
  <dcterms:modified xsi:type="dcterms:W3CDTF">2016-05-11T04:52:43Z</dcterms:modified>
  <cp:contentStatus>화면 슬라이드 쇼(4:3)</cp:contentStatus>
</cp:coreProperties>
</file>